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09:38.2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10485 4682 244 0,'0'0'93'0,"-4"0"-72"0,4 0 7 0,0 0 0 15,0 3-4-15,4 4 3 16,-1 2-2-16,1 1 0 16,3 2-14-16,3-2 4 0,1-1 5 0,3 0-2 15,7 1-1-15,7-7-5 16,8 6 0-16,-8-2-1 16,21-4 3-16,1 6-7 15,-5-9-4-15,-2 6-2 16,-1-3-1-16,0-3 2 15,-3 0 1 1,0 0-1-16,-4-9 1 0,-3 0-4 16,-4-1 0-16,-3 1-8 15,-4 6-2-15,-3-4-91 16,-4 7-41-16,-7 7-5 16</inkml:trace>
  <inkml:trace contextRef="#ctx0" brushRef="#br0" timeOffset="632.017">11621 4353 220 0,'3'-12'82'0,"-3"5"-64"0,-3-2 9 0,3 6-2 15,-4-4-2-15,4-2 1 16,-4-3 0-16,1-4 0 0,-1-9-13 16,1 6 9-16,-1-6 3 0,1 3-7 15,-4-3-4-15,0 6-3 16,0 3-1-16,-4 4-2 15,0 2 1-15,-3 7-4 16,0 6 0-16,-3 10-1 16,-1 12 1-16,0 16 0 15,-3 6 3-15,0 3-1 16,0 19 0-16,3 6-3 16,1 22 1-16,2-3-4 15,5 1 0-15,6-5 3 16,4 8 1-16,7-7 12 15,4-22 7-15,7-16-2 16,3-15-2-16,7-20-4 16,11-21 1-16,10-16-6 0,4-9-1 15,0-9-2-15,-4-10-1 16,-6-4-3-16,-8-15 1 16,-7 4-2-16,-7 8 2 15,-14 7 0-15,-7 16 1 16,-14 12-2-16,-14 16-2 15,-11 22 1-15,-7 12 1 16,1 1-1-16,2 8-1 16,4-5-6-16,4-4-4 15,3-3-30-15,8 1-11 16,3-7-34-16,-1 0-11 16,-2 3-61-16</inkml:trace>
  <inkml:trace contextRef="#ctx0" brushRef="#br0" timeOffset="963.285">10530 5541 364 0,'18'0'134'0,"3"0"-104"0,25-6 16 0,-21 6-1 15,17 0-10-15,11-3 0 16,7-6-16-16,18-4-4 16,17 1-9-16,11-4 7 0,3 0 6 15,25-3-10-15,0 1-5 16,0-1-2-16,7 3-2 15,0 4-27-15,-14 5-9 16,-7 7-55-16,0 7-21 16,-17 2-59-1</inkml:trace>
  <inkml:trace contextRef="#ctx0" brushRef="#br0" timeOffset="1851.646">21004 4861 312 0,'-21'-12'115'0,"21"12"-89"0,-14 0 8 0,11 0-1 16,-1 0-8-16,1 0 0 16,-1 0-2-16,4 0-3 15,4 6-10-15,-1 0 7 0,8 3 5 16,-1 1-2-16,18-1-2 16,-3-2-8-16,32-4-4 15,27-3-3-15,-17-3-3 0,-14-4 3 16,42-2 0-1,-13-1-17-15,9-11-5 0,19-8-33 16,-15 1-14-16,-14 0-23 16,-14 9-7-16,-10 7-36 15</inkml:trace>
  <inkml:trace contextRef="#ctx0" brushRef="#br0" timeOffset="2403.999">22497 4356 260 0,'10'-37'96'0,"-10"37"-75"0,4-38 6 0,-4 35-2 16,0-13-5-16,0 4 3 15,-4-4 0-15,1 0 3 16,-4 1-14-16,0 2 4 0,-4 1 2 16,0 8 1-16,-3 14 1 15,-3 5-3-15,-1 14 0 16,4-14-3-16,-21 29 1 16,6-9-8-16,-16 40-2 15,9-12-1-15,-6 31 0 16,10-19-2-16,4 32 1 15,7-23 0-15,21 13 3 0,0-12-1 16,32-13 0-16,-8-12-3 16,22-16 1-16,-7-3 2 15,31-16 2-15,-13-3 1 16,24-26 2-16,-17 4-1 16,6-28 2-16,18-19-6 15,-17 6-1-15,-18 1 0 16,-21 2 2-16,-15 4-1 15,-17 15 2-15,-17-3-4 16,-22 9-2-16,-21 7-3 16,-7 12 1-16,-4 7-1 15,4 9 0-15,0 6 0 0,18 0-2 16,10-6-26-16,0 3-10 16,7-6-46-16,11-6-20 15,4-4-68 1</inkml:trace>
  <inkml:trace contextRef="#ctx0" brushRef="#br0" timeOffset="2765.51">20740 5871 340 0,'53'-22'129'0,"-53"22"-100"0,74-28 4 16,-64 21-2-16,26 4-7 15,-8-3 1-15,53-4-8 16,-14 10 0-16,57 0-10 15,-26 0-2-15,79 7 1 0,-47-4-3 16,82-13 0-16,-53 7-1 16,70-16 1-16,-60 4-2 15,46-7-1-15,36-3-15 16,-39 3-7-16,-40 12-58 16,-62 10-24-16,-22 0-49 15</inkml:trace>
  <inkml:trace contextRef="#ctx0" brushRef="#br0" timeOffset="3816.278">21375 6862 244 0,'7'-29'90'0,"-7"29"-70"0,7-19 10 0,-7 19 2 16,0 0-7-16,0 0 3 15,3 13-3-15,1-4 0 16,3 35-14-16,-3-9 7 0,6 49 2 15,-3-15-4-15,0 66 1 16,-3-31-10-16,-1 53-2 16,1-38-5-16,-4 41-1 0,0-38 1 15,0 25 0-15,0-31 0 16,0 0 0-16,0-25 2 16,0-19 1-16,0-6-12 15,3-25-7-15,-3 0-24 16,4-26-10-16,-1-2-36 15,1-26-15-15,-1 1-12 16</inkml:trace>
  <inkml:trace contextRef="#ctx0" brushRef="#br0" timeOffset="4627.876">22013 7097 244 0,'0'-22'93'0,"0"22"-72"0,0-19 11 0,0 16 3 16,0 0-8-16,0-1 1 15,-3 11-15-15,-1-1-6 16,-3 22-4-16,0 0 0 0,-7 16 0 15,3-3 3-15,-6 6 3 16,3-6-2-16,-4 6 1 16,4-9-5-16,0 2-2 15,3-5 0-15,8-4 1 16,-1-9-3-16,8 3 0 16,-1-6 1-16,11-6 0 15,-3-1-3-15,14-6 2 16,-4-2 1-16,28-1 2 15,-6-3-1-15,24 9 2 16,-14-3-2-16,24 23-1 16,-13-11 3-16,24 14 0 15,-18-7 3-15,8 6 1 0,-15-3 5 16,-3 7 3-16,-10-7 5 16,-8 16 2-16,-10-10 0 15,-7 20-2-15,-4-17-4 16,-11 20-2-16,-3-16-2 15,-14 6 0-15,0-3-2 16,-28-1-1-16,7-8-5 16,-25 3-3-16,4-7 0 15,-22-6-1-15,15-9-3 16,-36-1 0-16,18-5-20 16,-11-10-10-16,18 0-5 15,4-10-2-15</inkml:trace>
  <inkml:trace contextRef="#ctx0" brushRef="#br0" timeOffset="5739.809">20024 8332 768 0,'0'0'0'0,"-180"0"-1"0,152 0 2 15,-39 6-4-15,10-3 2 16,-31 4-6-16,17-1 0 0,-6 3 3 16,17-2-44-16,3 2-20 0,11 0-36 15,11 10-13-15,7 0-25 16</inkml:trace>
  <inkml:trace contextRef="#ctx0" brushRef="#br0" timeOffset="6882.566">18927 7028 228 0,'-22'-22'85'0,"22"22"-66"0,-7-16 14 0,4 16 2 0,3 0-3 16,0-3 3-16,7-3 3 16,-4 3 1-16,15-4-21 15,-4 7 3-15,11 7 2 0,-4-4 1 16,21 34 3-16,-6-9-6 15,38 23-1-15,-18-7-7 16,29 18-3-16,-18-8-3 16,49 33-2-16,-28-18 1 15,18 10 3-15,-21-13 0 16,24 9 0-16,-24-16-3 16,10 23 1-16,-21-16-4 15,0 6 0-15,-17-13-1 16,-8-8 1-16,-10-4-2 15,-7-13 2-15,-8-9 4 0,-6 0 4 16,0-6-6-16,-11-6-1 16,0-4-2-16,-7 0 1 15,0-2-2-15,-7 2-1 16,0-3-2-16,-14 4 1 16,3-1 1-16,-24 1 2 15,6-1-1-15,-27 7-1 16,10-4 1-16,-56 10 1 15,24-6-3-15,-46 9 0 16,33-3 1-16,-29 22 2 16,28-10-6-16,-4 16 1 15,22-12-19-15,7 9-6 16,14-12-23-16,21-13-10 16,8-4-102-16</inkml:trace>
  <inkml:trace contextRef="#ctx0" brushRef="#br0" timeOffset="8217.811">16401 7266 208 0,'-4'-35'77'0,"8"17"-60"0,3-1 21 0,-4 13 9 15,1-4-5-15,3 10 0 16,0 10-1-16,0 5-1 16,-4 13-22-16,-3 13 1 0,-3 3-1 15,-8 16-8-15,-3 18-1 16,-3-3-5-16,-1-6-1 16,0-6-1-16,1-10 1 15,6-9-4-15,4-6-2 16,4-10 2-16,6-6 0 15,11-9-2-15,11-13 2 16,7-4 1-16,10-8 2 16,4-7-1-16,7-6-1 15,3 0-2-15,11 3-1 16,11 9 2-16,-1 13 2 16,-3 10-2-16,-6 9 0 0,-12 9 3 15,-7 13 3-15,-6 9 11 16,-12 22 5-16,-9-9 2 15,-8 2 1-15,-7-5-7 16,-7 0 0-16,-11-4-1 16,-14 7-1-16,-13-1-7 15,-19 1-5-15,-6-10-5 16,-4 1 1-16,-4-10 1 16,-6-7 0-16,-8-12-3 15,0-6 2-15,11-13-21 16,11-12-8-16,10-22-9 15,7-10-2-15,11-9-6 16,10-9-3-16,11-1-16 0,10-21-9 16,11 0-58-1</inkml:trace>
  <inkml:trace contextRef="#ctx0" brushRef="#br0" timeOffset="8534.128">16327 7191 252 0,'-15'-13'96'0,"12"1"-75"0,-1-7 8 0,4 16-3 0,0-4-3 16,0 4 1-16,4 3-2 15,3 3 1-15,7 7-13 16,7 2 5-16,11 4 5 0,7 3-5 15,7-10 2-15,3-2-4 16,8-7 0-16,17-10-5 16,14-12-3-16,4-3-2 15,-1-3 0-15,4 0-2 16,8 9-1-16,-4 6 1 16,-15 7 1-16,-10 6-43 15,-17 3-17-15,-8 3-108 16</inkml:trace>
  <inkml:trace contextRef="#ctx0" brushRef="#br0" timeOffset="8907.678">17632 7962 240 0,'-25'-19'90'0,"15"10"-70"0,-5-7 17 0,12 16 2 0,-4-3-8 15,0 0-1-15,3 3-10 16,4 0-5-16,4 12-8 15,3 17 2-15,3 8 3 0,5 10-4 16,2 0 0-16,8 4-4 16,0-4-1-1,6 0-1-15,8-4-2 0,3 11 1 16,1-1-1-16,-1 4-27 16,-3-7-11-16,-4-13-65 15,-7-5-28-15,-6-20 19 16</inkml:trace>
  <inkml:trace contextRef="#ctx0" brushRef="#br0" timeOffset="9192.452">18073 7733 292 0,'-14'-9'110'0,"10"9"-86"0,-3 0 20 0,7 0 2 16,-3 9-18-16,3 1-3 15,0 15-9-15,0 6 0 16,0 25-9-16,0 29 0 0,0 9 3 16,0 25-4-16,-4 29-1 15,-3 5-2-15,0 32-3 16,-4-3 1-16,1 13 1 16,-1-14-1-16,1-18-1 15,3-6-2-15,3-16-1 16,1-28-36-16,-1-25-14 0,0-25-35 15,-3-26-12-15,-7-21-24 16</inkml:trace>
  <inkml:trace contextRef="#ctx0" brushRef="#br0" timeOffset="9553.832">16111 9053 268 0,'-42'13'101'0,"31"-7"-78"0,8 3 6 0,3-2-2 15,11-1-2-15,10 3 2 16,7 1-8-16,14-1-1 15,25 4-11-15,21-7 2 0,15 3 2 16,24 7-4-16,17-13 1 16,15 7-1-16,18-10 1 15,-5 0-2-15,15-4-1 16,-10-2-3-16,-8 6-2 16,-10 0 1-16,-22 10 1 15,-24 5-1-15,-24 1-1 16,-26 3-50-16,-35-4-24 15,-3-2-79-15</inkml:trace>
  <inkml:trace contextRef="#ctx0" brushRef="#br0" timeOffset="10123.272">16704 9718 264 0,'-18'-9'101'0,"15"5"-78"0,-4-2 11 0,3 6 1 15,-3 0-17-15,0 10-2 16,-3 5-6-16,-5 7 1 15,1 10-6-15,-7 15-5 0,-3 15-1 16,-1 1 1-16,4-3 0 16,7-7 0-16,6-9 0 15,8-4 0-15,11-5 0 16,7-7-3-16,6-3 0 16,8-9 2-16,3-7 2 15,8-2-2-15,10-7 0 16,10 0 1-16,4 0 0 15,0 0 0-15,0 6 0 0,0 3 0 16,4 4 0-16,-4 6 2 16,-11 3 1-16,-10 12 16 15,-11 7 10-15,-13 6 0 16,-15 0 3-16,-14-3-9 16,-15 0-2-16,-6-4-10 15,-7 1-4-15,-7-3-7 16,-11 0 0-16,-11-1 0 15,-6-6 2-15,-1-2-3 16,1-4-2-16,3-10-14 16,-1-8-6-16,9-7-19 15,6-10-6-15,7-8-59 16,14-4-23-16,7-19 8 16</inkml:trace>
  <inkml:trace contextRef="#ctx0" brushRef="#br0" timeOffset="10379.142">16591 9646 288 0,'-3'9'107'0,"10"-3"-83"0,3 4 4 0,-3-1-4 15,7 1 1-15,4-1 7 16,7 4-6-16,7-4-1 0,10 0-14 15,11-2-2-15,7-7 1 0,3-3-4 16,4-4-1-16,4-2-2 16,10-4-3-16,7-5 1 15,-3-8-1-15,-8-2-29 16,-2-3-10-16,2 0-124 16</inkml:trace>
  <inkml:trace contextRef="#ctx0" brushRef="#br0" timeOffset="11101.979">20867 9041 248 0,'17'-16'93'0,"-17"16"-72"0,32 0 11 0,-28 0 1 15,13 0-5-15,-3 0 1 16,25 0-3-16,-7 0 1 16,39-9-15-16,-15 2 4 0,53-18 4 15,-24 6-7-15,56-12 0 16,-35 6-5-16,67-10 0 16,35-2-5-16,-46 9 0 15,-38 3-1-15,17 6-2 16,-32 6 1-16,15 7 1 15,-22 0-1-15,-14 9 2 0,-17 0-35 16,-22 6-13 0,-7-2-20-16,-27 5-5 15,-1-2-66 1</inkml:trace>
  <inkml:trace contextRef="#ctx0" brushRef="#br0" timeOffset="11688.52">21703 9342 308 0,'0'-3'115'0,"0"3"-89"0,-7 6-1 0,7-6-5 16,-7 12-1-16,0-2 5 16,-7 24-8-16,3-6-2 15,-7 23-8-15,4-14-2 0,-3 10 2 16,3 0-1-16,-1 3 0 16,5-2-6-16,3-1-1 15,0-7 1-15,10-2 2 16,1-10-2-16,20-12-2 15,-2-4 2-15,20-12 0 16,-7 0 1-16,18-9 0 16,-10 3 0-16,31-4 0 15,-14 4-3-15,21 6 2 0,-18 0 3 16,8 13 1-16,-15-4-1 16,4 22-2-16,-10-6 16 15,-12 13 6-15,-6-7 7 16,-11 10 2-16,-3-13-12 15,-18 16-4-15,0-9-9 16,-21 12-4-16,3-13-1 16,-35 20 1-16,11-17-1 15,-18 13-1-15,11-12 1 16,-22 0-1-16,15-7-20 16,-26-6-7-16,19-3-8 15,-1-9-4-15,11-4-14 0,8-12-6 16,6 3-78-1,14-19-49-15,4 3 81 16</inkml:trace>
  <inkml:trace contextRef="#ctx0" brushRef="#br0" timeOffset="11819.536">21544 9342 208 0,'-3'0'77'0,"3"0"-60"0,-4-3 17 0,8-4 6 0</inkml:trace>
  <inkml:trace contextRef="#ctx0" brushRef="#br0" timeOffset="11987.655">21579 9360 376 0,'0'0'140'16,"0"0"-109"-16,39 7 9 0,-35-4-4 0,20 0-19 15,-6-3-2-15,21-3-7 16,-7 3-3-16,17-10-2 15,-7 1-3-15,29-3 3 0,-15 2-2 16,26-6-1-16,-19 7-6 16,11 0-1-16,-14-1-46 15,11-5-19-15,-11 2-95 16</inkml:trace>
  <inkml:trace contextRef="#ctx0" brushRef="#br0" timeOffset="12738.618">22027 7065 236 0,'0'-3'88'0,"-3"3"-69"0,-1 0 11 0,4 0-2 16,0 0-5-16,0 0-2 15,-3 3 0-15,3-3 1 16,-4 3-12-16,4-3 5 0,0 0 5 15,0 0-9-15,0 0-3 16,0 0-1-16,4 0 0 16,-4 0 5-16,10 7 3 15,1-4 0-15,17 3 4 16,-3-3-5-16,21 4 0 0,17-7-2 16,-3-7 0-16,4-2-4 15,10-1 0-15,3-2-5 16,1-1-2-16,-4 4 0 15,-3 0 1-15,-11-1-1 16,-4 1 2-16,-3 2-42 16,0 4-16-16,-7-3-73 15,-11 19-31-15,-10-1 28 16</inkml:trace>
  <inkml:trace contextRef="#ctx0" brushRef="#br0" timeOffset="13592.115">18157 12455 176 0,'-14'-9'66'0,"14"9"-52"0,-7 0 14 0,7 0 3 15,0 0-10-15,0 0-1 0,0 0 5 16,0 0 6-16,0 0-16 15,0 0 12-15,7 19 3 0,0-4-4 16,22 20-3-16,-5-1-5 16,26 45-1-16,-11-17-7 15,21 32-4-15,-15-12-3 16,15 37-3-16,-14-28 1 16,14 19 1-16,-10-29 1 15,6 17 1-15,-14-23-5 16,4 9 1-16,-11-18 0 15,1-6 0-15,-8-10-29 16,-3-19-13-16,-1-6-29 16,-10-25-11-16,-3 0-42 15</inkml:trace>
  <inkml:trace contextRef="#ctx0" brushRef="#br0" timeOffset="13953.076">19061 12261 216 0,'-4'22'82'0,"4"-22"-64"0,4 31 9 0,-4-25-2 0,0 13 2 16,0-3 6-16,3 18-1 15,1 1 1-15,-1 21-18 16,-3-12 2-16,0 53 3 0,0-15-5 15,-7 59 0-15,4-31-7 16,-8 72-3 0,4-41-2-16,-4 63-3 0,1-54-2 15,-1 60 1-15,4-50 1 16,-3 31 0-16,3-40 0 16,-4-10 2-16,4-31-1 15,0-13-1-15,3-22-4 16,4-12-2-16,0-13-35 15,4-12-15-15,-1-10-53 16,11-9-60-16,-3-4 50 16</inkml:trace>
  <inkml:trace contextRef="#ctx0" brushRef="#br0" timeOffset="14580.25">19946 12211 260 0,'-7'-22'99'0,"7"22"-77"0,4 0 9 15,-4 0 1-15,7 12-5 16,0-2 4-16,14 30-6 15,-4-8-3-15,29 37-12 16,-7-22 0-16,35 41 3 0,-17-23-7 16,27 42-1-16,-17-19-3 15,43 28 1-15,-26-28-2 0,12 34 2 16,-22-28-2-16,10 13-1 16,-17-29 1-16,-3 7 1 15,-15-16 1-15,-6 0 3 16,-8-13-1-16,-10-6 0 15,-4-9 1-15,-14-3 3 16,-4-10-4-16,-13-3-1 16,-1-6-2-16,-14-4 1 15,4-2-2-15,-28-1-1 16,10-2 1-16,-38-1-1 16,13-2 0-16,-31 8 0 0,21 1-3 15,-22 3 2-15,22-7-1 16,4 10 0-16,13-6-14 15,15-4-4-15,7 1-36 16,17-7-14-16,0 1-83 16</inkml:trace>
  <inkml:trace contextRef="#ctx0" brushRef="#br0" timeOffset="15470.244">21470 12320 252 0,'-28'-25'93'0,"28"25"-72"0,-21-22 5 16,17 19-1-16,-6-6-5 16,3-1 3-16,7-8 0 15,0 2 3-15,17-22-14 16,-6 7 6-16,24-22 3 0,-3 12 0 15,28 0-1-15,-11 7 5 16,15 12 1-16,-11 6-5 16,3 19 0-16,-10-3-3 15,0 25-2-15,-11-3-6 16,-7 16-2-16,-3-7-2 0,-15 29-1 16,-2-13-3-16,-12 31 1 15,4-9-4-15,-11 13 0 16,4-17 1-16,-3 23 2 15,3-16-1-15,3 10-1 16,1-19-2-16,6 2 1 16,1-14-4-16,10-4 1 15,0-3 2-15,21-13 3 16,-3-3 0-16,24-6 2 16,-10 0-4-16,25 0-2 15,-15-3 2-15,29 6 2 16,-18 0 0-16,11 22-1 0,-18-12 1 15,-4 12 1-15,-10-4 1 16,-7 8 3 0,-11-11 3-16,-21 4 2 0,0-6-3 15,-32 12-3-15,4-9-2 16,-32 25 0-16,11-13-2 16,-50 13-1-16,22-10 1 15,-36 13-1-15,25-9-3 16,-32 15 2-16,25-9-15 15,-8 3-4-15,22-10-28 16,4-5-9-16,13-13-21 16,4-10-6-16,11-6-74 15</inkml:trace>
  <inkml:trace contextRef="#ctx0" brushRef="#br0" timeOffset="25600.165">17575 11963 136 0,'-7'-50'52'0,"0"25"-41"0,4-13 15 0,-1 26 4 16,1-10 0-16,-4-4 4 15,0-2-5-15,0 9-1 16,-1 7-15-16,1-1 10 0,-3 10 4 15,3 13-8-15,3 18-1 16,4 38-4-16,7 18 1 16,4 26-4-16,7 25 1 15,3 15-3-15,3 32 0 16,-2-3-1-16,2 31 2 16,-3-6-5-16,-3 15-3 15,0-9-4-15,-1 10-1 16,1-4 4-16,3-12 1 0,4 6 0 15,0-28-2-15,3-22 1 16,0-10-1-16,0-21 2 16,0-16 1-16,-3-25 3 15,0-19 1-15,-8-13 1 16,1-9 0-16,-4-6-4 16,0-3-1-16,-3-1-1 15,3-9-2-15,-3-3 1 16,3-3-1-16,0-6 2 15,3-3 1-15,1-7 3 0,7-3 3 16,10-6-4 0,11-3-1-16,24-10 0 0,5-3 2 15,2-3-1-15,11-3 0 16,25-3-3-16,4-7 1 16,-1 1-2-16,29-4-1 15,-4 4 1-15,-4-4 1 16,19 4-1-16,-1 5-1 15,-3 1 1-15,17 3 1 16,0 3-3-16,11 0 0 16,11 10 1-16,-8-4 2 15,22 7-1-15,-11-4-1 16,21 1 1-16,-7-7 1 0,4-6-3 16,-1-16-2-16,-10-16 2 15,11-8 0-15,-21 8 1 16,13-2 2-16,-10 8-3 15,-10 8 0-15,6 8 3 16,-20 7 1-16,-12 9-1 16,1 3 1-16,-14 4-4 15,-18-1-2-15,-21 4-1 16,-11 3 0-16,-7-4 3 16,-10 4 0-16,-11 0 1 15,-7-1 0-15,-11 7 0 16,-10 10 0-16,-11-4 0 15,-7 0 2-15,-7 1 1 0,-10-4 1 16,-11-6-5-16,-11-13 1 16,-14-19 2-16,-10-21 1 15,-7-13-4-15,-1-13-1 16,-6-30 1-16,-11-26 2 16,-21-38-2-16,-18-25 0 15,-4-56 3-15,-13-34 1 16,-4-14-1-16,18-8-2 15,24 46 1-15,18 39-1 16,14 49 0-16,14 41 0 16,7 47 2-16,4 19 1 15,3 22-4-15,4 9 1 16,0 6 0-16,-4 13 2 16,-3 7-1-16,0 2-1 15,-4 7 1-15,-3 6 1 16,-4 6-3-16,0 7 0 0,4 2 1 15,0 4 2-15,0-6-3 16,-1-7 0-16,-6-12 1 16,-7-4 0-16,-8 1 0 15,-6-4 0-15,-11 7 0 16,10 3 2-16,-3 3-1 16,-7 3-1-16,-11 3 1 15,-10 4 1-15,3 2-3 16,-3-2 0-16,-18-1 1 15,-10 1 2-15,3 8-1 0,-7-2 2 16,-14 3-2-16,-1 3-1 16,8 6-2-16,-17 0 1 15,-1-3 1-15,-7 0 0 16,-21-3 0-16,4-6 0 16,-25-3 0-16,0-4 0 15,-11-3 0-15,8-12 0 16,6 6 0-16,0-9 0 15,26-10-5-15,2 0 1 16,11-6-33-16,18 0-13 16,21 3-24-16,15 6-8 15,6 7-64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10:07.4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10167 5830 260 0,'-25'9'99'0,"15"-2"-77"0,-1 2 15 0,8-6 3 15,-1 0-11-15,1 0 0 16,3-3-7-16,0 0-2 15,0 0-11-15,0 0 6 0,0 4 4 16,7-4-1-16,7 0 1 16,10 3-4-16,12-3 1 15,10 0-5-15,3 0-1 16,7 0-2-16,11 3 2 16,11-3-5-16,3 0-1 15,-3 0 0-15,-8-3 2 16,-10 0-1-16,-10-1 0 15,-8 1-1-15,-7 0 0 16,-6 0-2-16,-5 3 1 16,-6 0-2-16,-4 0 2 15,-3 0-18-15,-4 0-4 16,-4 0-42-16,1 0-15 0,-1-3-104 16</inkml:trace>
  <inkml:trace contextRef="#ctx0" brushRef="#br0" timeOffset="209.031">10816 5322 344 0,'-21'13'129'0,"10"-7"-100"0,4 0 11 0,4-3-2 16</inkml:trace>
  <inkml:trace contextRef="#ctx0" brushRef="#br0" timeOffset="495.155">10777 5353 619 0,'14'3'31'15,"8"-3"-16"-15,6 0-7 0,7 0-4 16,7 0 6-16,15 0 4 0,10 0-5 15,0 0-3 1,-4 4 1-16,-3 2 0 0,-7 0 3 16,-3 4 1-16,-8 2 1 15,-7 4 0-15,-3 3-2 16,-4-1-1-16,-6 17-3 16,-5 6 1-16,-10 9 2 15,-7 9 5-15,-7 4-4 16,-7 0 0-16,-7 12-2 15,-11 13 0-15,-7 3-4 16,-7-10-3-16,-3-5 0 16,0-14-1-16,10-8-3 15,11-14 2-15,10-5-41 16,11-13-17-16,7-10-65 16,7-5-28-16</inkml:trace>
  <inkml:trace contextRef="#ctx0" brushRef="#br0" timeOffset="854.749">10061 7006 340 0,'0'-28'126'0,"7"12"-98"0,11-9 12 0,-4 15-2 0,11-2-6 15,14-1 3 1,13 1-6-16,8 2-1 0,18 1-15 16,24 0 3-16,11-1 4 0,11 1-5 15,27-7 2-15,1 0-10 16,24-9-4-16,4-6-2 15,-3-7 1-15,10 4-1 16,-18 9-1-16,-7 9-19 16,1 13-10-16,-19 6-122 15,-10 6-52-15,-10 1 41 16</inkml:trace>
  <inkml:trace contextRef="#ctx0" brushRef="#br0" timeOffset="1799.612">21590 5949 260 0,'-25'0'96'0,"25"0"-75"0,-7 0 19 16,7 0 4-16,0 0-14 0,0 0-3 15,0 0 0-15,0 0 2 16,7 0-15-16,0 0 3 0,15 0 3 15,-5 0-5-15,26 6 2 16,-8-3-8-16,21 4-3 16,-10-4-3-16,28 6 0 15,-14-2-2-15,18 5 2 16,-18-2-2-16,3 2-1 16,-13 1 1-16,-1-7 1 15,-10-3-3-15,-4-3-2 16,-3 0-51-16,-7-6-24 15,-4 3-95 1</inkml:trace>
  <inkml:trace contextRef="#ctx0" brushRef="#br0" timeOffset="2206.792">22200 5573 316 0,'-14'-10'121'0,"14"10"-95"0,4-12 25 15,-4 12 2-15,7-6-17 16,-4-4-6-16,15 7-11 16,-4-3-4-16,14 3-9 15,-3 0-4-15,14 3 1 0,-7 0 2 0,24 3 2 16,-10 0-1-16,17 6 1 15,-13-3 2-15,3 7 5 16,-7-4-4-16,-1 13 0 16,-9-6 0-16,-8 19 4 15,-3-10-6-15,-11 28-2 16,-4-15-3-16,-13 24 0 16,-1-12-2-16,-17 26-1 15,7-10 1-15,-14 2-1 16,7-14-3-16,-8-1 0 15,8-9-29-15,-7-3-14 16,7-7-25-16,0 1-10 16,3-7-94-1</inkml:trace>
  <inkml:trace contextRef="#ctx0" brushRef="#br0" timeOffset="2536.293">21474 7018 324 0,'3'10'121'0,"-3"-10"-95"0,21-3 20 15,-17 3 1-15,21-7-10 0,-8 1 1 16,40-7-13-16,-12 4-3 15,37-10-13-15,-15 7-1 0,49-7 2 16,-24 3-6 0,38 1 0-16,-27 2-2 0,27 0-2 15,-28 4 3-15,29-3 0 16,-25 2-4-16,14-9 1 16,-25 4-33-16,4-4-13 15,-22 3-48-15,5 0-17 16,-15 4-41-1</inkml:trace>
  <inkml:trace contextRef="#ctx0" brushRef="#br0" timeOffset="3183.398">21301 9285 316 0,'0'7'118'0,"0"-7"-92"0,14 3 13 15,-14-3-2-15,10 0-9 16,1 0-2-16,14 6-6 16,-8-6-2-16,29 0-10 15,-11 0-5-15,36 0 0 0,-15 0-2 16,22-6 2-16,-14 6-2 16,31-3-1-16,-21-4 5 15,11 14 1-15,-15-7-35 16,-6 3-18-16,-11 6-62 15,-8-3-28-15,-6-3 8 16</inkml:trace>
  <inkml:trace contextRef="#ctx0" brushRef="#br0" timeOffset="3934.128">22617 8407 304 0,'7'-40'112'0,"-7"40"-87"0,10-51 4 0,-10 45-2 16,0-10-9-16,0 4 1 0,-3-1-4 16,-1 4 1-16,-13 9-9 15,2 0 0-15,-9 12 0 0,3 4 1 16,-15 22 2-1,8-10-3-15,-18 38-2 16,11-13-5-16,-14 16 0 0,10-16 0 16,-7 20 0-16,11-8-3 15,3 11 2-15,7-14 1 16,15-5 2-16,-1-4-3 16,29-12 0-16,-4-10-1 15,28 1 0-15,-10-10 2 16,35 3 2-16,-14-7-3 15,38 17-2-15,-20-13 2 16,21 9 2-16,-15-6 0 16,19 16 2-16,-22-10 4 0,7 20 6 15,-18-17-1-15,-3 23 1 16,-14-17-1-16,-7 7 2 16,-7-3-3-16,-15 9 1 15,-3-2-7-15,-21 21-1 16,0-13-2-1,-28 10 1-15,7-15-2 0,-18 2 2 16,7-12-2-16,-21-6 2 16,11-7-4-16,-18-12 0 15,10-4-1-15,1-11-2 16,10-4 3-16,7-19 0 16,4 3 1-16,14-37 0 15,3 15-3-15,15-37 2 0,-1 12-1 16,22-59 0-16,-8 31 2 15,26-78 2-15,-12 37-1 16,15-56-1-16,-11 47-2 16,1-7-1-16,-5 39 4 15,-10 8 1-15,-3 20 0 16,-11 15 1-16,0 9-7 16,-14 20 1-16,3 2-19 15,-13 7-8-15,2 3-13 16,-9 9-4-16,6 1-20 15,-7-4-10-15,4 3-58 16</inkml:trace>
  <inkml:trace contextRef="#ctx0" brushRef="#br0" timeOffset="4788.203">20355 8348 240 0,'14'-32'90'0,"-14"32"-70"0,7-18 13 0,-7 18-1 16,0-4 0-16,0 1 6 15,0 3-12-15,0 0-4 16,-7 10-12-16,0-4 7 0,-7 13 5 16,4-4-2-16,-19 32-2 15,8-6-6-15,-18 31-2 16,8-15-9-16,-26 53 0 0,8-16-1 15,-36 44 2 1,22-26-3-16,-22 51 0 0,22-43 1 16,-12 49 2-16,19-47-1 15,3 1-1-15,14-29-2 16,15-13 1-16,2-15 1 16,22-16 2-16,0-9 3 15,18-16 2-15,-4 0 1 16,36-12 0-16,-12-4-2 15,29-15 1-15,-10-1-4 16,31-18 0-16,-17 13-1 16,27-20 1-16,-20 7 0 15,14-6 1-15,-22 6 0 0,15-3 0 16,-18 12-5-16,0 4-1 16,-14-1-46-16,-7 10-17 15,-7 3-45-15,-11 9-18 16,-7-2-5-1</inkml:trace>
  <inkml:trace contextRef="#ctx0" brushRef="#br0" timeOffset="5690.106">15099 9517 244 0,'-25'16'90'0,"15"-4"-70"0,-1-2 10 16,8-1 2-16,-1-9-14 15,4 10 0-15,4-10-1 16,3 9 1-16,7-3-10 0,3 4 7 16,12-1 4-16,-1 4-1 0,4-1 1 15,6 1-4-15,12-1 1 16,10 1-5-16,7-7-1 15,3-3-4-15,1-6-1 16,3-3 1-16,7-10 3 16,7-3-4-16,0-3-3 15,-3 1-1-15,-4 2 1 16,0 0-1-16,-3 9-1 16,-4 10 1-16,-3 0 1 15,-8 7-1-15,-13-4 2 16,-8 6-2-16,-7-2 2 15,-7 2-35-15,-6 4-16 16,-12-4-125 0</inkml:trace>
  <inkml:trace contextRef="#ctx0" brushRef="#br0" timeOffset="6127.412">16468 8479 260 0,'0'-22'99'0,"0"19"-77"0,0 0 2 0,0 3-2 16,0 6-1-16,3 13 4 15,1 9-2-15,-1 20-2 16,1-1-11-16,3 3 0 0,0 16 3 16,0 12-3-16,4 16 0 15,-1-3-6-15,1-3-1 16,-1 3-3-16,4 0-1 16,1-10-1-16,2-12 0 15,1-12 4-15,3-17 1 16,0-8-4-16,4-14-1 15,3-8 1-15,11-13 2 16,3-13 0-16,8-3-1 16,2-6 1-16,-13 6 1 0,-7 4-14 15,10-4-7-15,4-9-72 16,-10 15-30-16,-8 1-4 16</inkml:trace>
  <inkml:trace contextRef="#ctx0" brushRef="#br0" timeOffset="6487.127">16930 8147 304 0,'0'-28'115'0,"0"15"-89"0,3 4 1 0,-3 9-4 15,4 12-2-15,3 14 2 16,4 11-6-16,-1 13-2 16,4 35-9-16,0 22 3 0,0 12 1 15,4 44-5-15,0 3-1 16,3 31-2-16,4-2 1 16,-1 15-2-16,4-16 2 15,-3-18-4-15,3 6 0 16,4-16 3-16,0-31 1 15,0-22-4-15,-1-22 1 16,1-19-2-16,-4-19 0 16,1-18-29-16,-8-23-12 15,-4-3-35-15,1-18-16 0,0 3-32 16</inkml:trace>
  <inkml:trace contextRef="#ctx0" brushRef="#br0" timeOffset="6815.555">18140 8972 248 0,'3'-38'93'0,"-3"38"-72"0,0-6-2 0,0 6-6 16,0 6 2-16,0 0 2 15,0 19 3-15,0-3 0 16,0 25-11-16,0-9 6 0,-3 25 4 16,-1-13-6-16,-3 47-2 15,0-19-6-15,-7 48-4 16,4-29 0-16,-8 38-1 16,4-32 2-16,-7 26 1 15,3-32 1-15,-3 3 0 16,7-18-7-16,0-29 0 15,3-9-19-15,4-28-8 16,3-4-114 0</inkml:trace>
  <inkml:trace contextRef="#ctx0" brushRef="#br0" timeOffset="7100.111">17653 9138 264 0,'-18'-47'99'0,"18"47"-77"0,-3-32 13 16,-1 26 3-16,4 3-11 15,0-3-3-15,7 15-1 16,0 4 2-16,15 21-13 16,-8-6-2-16,21 38 0 0,-7-12-2 0,29 58 1 15,-15-21-5-15,21 66-1 16,-13-38-1-1,17 44 1-15,-14-37-2 0,21 12 2 16,-18-28-4-16,11-7-2 16,-14-21-31-16,4-7-13 15,-11-16-113 1</inkml:trace>
  <inkml:trace contextRef="#ctx0" brushRef="#br0" timeOffset="7821.75">15741 11301 220 0,'-25'7'85'0,"15"-4"-66"0,-4 0 8 0,10 0-2 16,4-3-7-16,0 0 0 16,4 3-2-16,3 0 3 15,7 0-11-15,10-3 7 0,15 0 4 16,14-3-8-16,14 0-1 0,4-3 3 16,6 0 1-1,22-4-5-15,14 1-1 16,7-4 0-16,21-2 0 0,11-4-2 15,3 0 1-15,18-6-2 16,-39 0 0-16,-32 6-3 16,60-19 1-16,-38 10-2 15,28-6 2-15,-39 9-2 16,24 6 2-16,-31 6-2 16,-4 13-1-16,-21 0 1 15,-7 10 1-15,-14-1-1 16,-10 7 2-16,-11-4-29 15,-8 7-11-15,-6-3-46 16,-11-7-17-16,0 7-27 16</inkml:trace>
  <inkml:trace contextRef="#ctx0" brushRef="#br0" timeOffset="8228.535">16358 12120 228 0,'-38'28'85'0,"34"-22"-66"0,4 0 8 16,0-6 0-16,4 0-1 15,3 0 4-15,7 0-7 16,10-3-2-16,5 0-12 16,6-3 3-16,7 3 4 0,4-3-6 15,0 2-1-15,3-2-5 16,8 6-1-16,3 0-1 15,3 0-2-15,1 0 3 16,-8 0 2-16,-3 6-7 16,-7-6-3-16,-7 0-41 0,-18 0-20 15,-3 0-72 1</inkml:trace>
  <inkml:trace contextRef="#ctx0" brushRef="#br0" timeOffset="8587.538">17138 11725 264 0,'0'-3'101'0,"0"3"-78"0,0-4 0 0,0 4-4 0,0 4 0 15,0-1 3-15,0 6-9 16,0 0-3-16,3 20-6 15,1-7 2-15,0 25 3 0,-1 15-5 16,1-2-2-16,-1-10-1 16,4-3 1-16,0-9-1 15,0-7-1-15,4-6 1 16,3-9-1-16,0-4 2 16,7-5 1-16,0-4-1 15,4-3 1-15,3-3-2 16,1-4 2-16,-1 1-4 15,-7 0-2-15,-3 0-20 0,3-4-10 16,-4 4-56-16,-2-13-25 16,-5 10 9-1</inkml:trace>
  <inkml:trace contextRef="#ctx0" brushRef="#br0" timeOffset="8902.312">17470 11649 228 0,'-7'-3'85'0,"7"3"-66"0,-8 3 12 0,8-3 1 0,-3 7-8 16,-1-1 0-16,4 13-2 15,0-7 1-15,7 20-13 16,-3-4 3-16,7 31 3 0,-1-12-4 15,4 19-2-15,11 28 3 16,0 7 2-16,-1 5-8 16,-6-30-4-16,-4-17-2 15,7 20 1-15,-7-23-3 16,11 26 0-16,-7-20-6 16,6 4-3-16,-2-16-65 15,2-12-30-15,-3-7-30 16</inkml:trace>
  <inkml:trace contextRef="#ctx0" brushRef="#br0" timeOffset="9698.031">21897 10953 296 0,'-35'10'110'0,"35"-10"-86"0,-25-22 11 0,21 19 1 16,-3-10-20-16,0 7-6 0,7 0-2 16,0-1-1-16,14 1-3 15,-3 3-1-15,21-3 3 0,-8-1 6 16,40-2 4-16,-11 0-6 15,28-10-1-15,-14 9-1 16,49-12 0-16,-24 4-2 16,35-8-1-16,-28 5-3 15,49-17 1-15,-35 16-2 16,21-9 2-16,-28 5-2 16,21-2-1-16,-28 9 1 15,-4 1 1-15,-17 8-1 16,-11 1 2-16,-15 3-42 15,-16 6-16-15,-4 0-71 16,-22 9-72 0,-3-3 65-16</inkml:trace>
  <inkml:trace contextRef="#ctx0" brushRef="#br0" timeOffset="10044.32">22229 11784 240 0,'-50'32'90'0,"50"-32"-70"0,-25 12-3 0,18-9-7 0,4 0-4 16,-1 1 3-16,8-1 11 15,-1 0 7 1,15 0-14-16,-4 0 4 0,18-3 1 0,-4 0-6 16,14-6 1-16,-6 0-8 15,27-4-1-15,-10 1-2 16,25-4-2-16,-18 4 1 16,14-4 1-16,-11 4-1 15,4-4 2-15,-10 10-31 16,-1-3-11-16,-10 3-99 15</inkml:trace>
  <inkml:trace contextRef="#ctx0" brushRef="#br0" timeOffset="10372.664">22927 11311 212 0,'-3'0'79'0,"3"0"-61"0,0 12 17 0,0-12 3 16,0 16-7-16,0-7 2 15,0 20-6-15,0-7-2 16,0 15-13-16,0-9-3 0,3 10 1 16,1-3-4-16,3 8 2 15,0-5-5-15,3 9-2 16,1-3 0-16,6-3-1 0,1-7-3 15,7-6 0 1,-4-6 2-16,7-12 2 0,-3-4-2 16,7-6 0-16,-8-3 1 15,5-10 0 1,-5 4-25-16,1-10-10 0,-4 3-106 16</inkml:trace>
  <inkml:trace contextRef="#ctx0" brushRef="#br0" timeOffset="10659.765">23305 11242 236 0,'-15'0'90'0,"15"0"-70"0,-10 9 10 0,10-9 2 15,-4 6-5-15,1-2 2 16,3 14-8-16,0-2 0 15,3 28-12-15,1 0 1 0,6 22 3 16,1-13-7-16,3 41-1 16,-3-22-1-16,6 29 0 15,-3-23-2-15,8 19 1 16,-5-18-2-16,4 18-1 16,-3-16-13-16,3-2-6 15,-3-17-65-15,-1-15-28 16,-2 0-10-1</inkml:trace>
  <inkml:trace contextRef="#ctx0" brushRef="#br0" timeOffset="11438.413">18764 14023 248 0,'18'25'93'0,"-18"-25"-72"0,18 35 7 0,-18-32 0 15,3 15 0-15,1-5 3 16,3 22-1-16,-4-7-1 15,-3 34-16-15,0-11-1 0,-7 21 1 16,0-16-7-16,-11 48-1 16,4-23-3-1,-10 26 1-15,6-19-2 0,-7 31-1 16,4-25 1-16,-4 0 1 16,4-13-1-16,0-9-1 15,3-15 1-15,4-10-1 16,0-6-14-16,4-10-3 15,3-6-29-15,-11-6-155 32</inkml:trace>
  <inkml:trace contextRef="#ctx0" brushRef="#br0" timeOffset="11814.19">17925 14054 256 0,'-29'-37'96'0,"29"37"-75"0,-17-41-8 0,13 38-7 16,1-10-4-16,3 4 1 15,7 9 12-15,0-3 7 16,18 15-11-16,-4 1 12 0,18 15 4 15,-8-3-6-15,33 35-1 16,-11-13-8-16,38 44 0 16,-20-19-5-16,49 66-2 15,-28-32-2-15,38 48 0 16,-35-41-2-16,29 34-1 16,-29-31 1-16,7 0 1 15,-24-28 1-15,-4-3 1 16,-17-10-9-16,-8-19-2 15,-10-12-64-15,-15-25-30 16,-6-3-37-16</inkml:trace>
  <inkml:trace contextRef="#ctx0" brushRef="#br0" timeOffset="12880.573">20119 14158 156 0,'-21'-35'57'0,"21"35"-44"0,-11-28 25 0,8 25 8 16,-1-3-8-16,1 3 0 16,-1-4-8-16,1 7-2 15,3 0-15-15,0 0-1 0,10 10-1 16,-3-1 5-16,28 19 2 15,-3-3-5-15,28 35 0 16,-10-13-6-16,31 22-2 0,-18-13-5 16,43 32 0-16,-25-22 0 15,21 22 0-15,25 9 4 16,-14-22 2 0,-14-15-2-16,-14-10-1 15,-15-12 1-15,-13-7 0 0,-11-3-2 16,-11-3 1-16,-7-6 0 15,-10 0 3-15,-4-3 3 16,-7-1 2-16,-3-2-5 16,-8 6-2-16,-7-4-2 15,-6 1 1-15,-11 0-2 16,-11-4 2-16,-14 1-2 16,-4-1-1-16,-10 1 1 15,-17-4 1-15,-19-2-1 0,8-4-1 16,7 6 1-16,7 7-1 15,7-1-3-15,3 4 2 16,8-3 1-16,6-4 0 16,8 4-3-16,6-13 0 15,8-3-27-15,7-9-10 16,7-10-22-16,10 0-6 16,1 4-68-1</inkml:trace>
  <inkml:trace contextRef="#ctx0" brushRef="#br0" timeOffset="13588.195">21428 13948 248 0,'-28'9'93'0,"28"-9"-72"0,-18-25 14 0,14 25 0 16,-3-19-14-16,4 7-2 16,-1-13-5-16,4 3-1 15,7-7-7-15,-3 11 5 0,13-4 2 16,-2 0-2-16,23 0-1 16,-9 3-2-16,34 3 2 15,-10 1 4-15,21 15 1 16,-17-4 0-16,24 23 4 15,-14-3-2-15,10 34 1 16,8 19-3-16,-14 3-1 16,-22 7-6-16,-14 15 0 15,-14 3-5-15,-14 0 0 16,-17-6-3-16,-8 0-1 16,-6 6 3-16,-1-3 3 0,0-9-4 15,4-16-1-15,3-10-2 16,4-8 0-16,4-14 0 15,3 1-2-15,10-10 0 16,8-9 0-16,13-3 3 16,15-4 0-16,7-6 3 15,7 1 1-15,3-7-1 16,8 6-2-16,10-3 1 16,7-3-1-16,-3-3 0 15,-8-3 2-15,-6 2-1 16,-8-5 2-16,-10-7-2 15,-7-6 2-15,-7-6-9 0,-4-3-3 16,-7 3-48-16,-7 6-22 16,0 6-99-1</inkml:trace>
  <inkml:trace contextRef="#ctx0" brushRef="#br0" timeOffset="16213.793">17166 13807 172 0,'-17'-44'66'0,"13"25"-52"0,-7-9-5 16,4 12-6-16,0 7-1 16,4-10 1-16,-1 9 25 15,1 1 11-15,3 9-19 16,3 6 7-16,4 13 1 0,4 12-7 16,3 13-1-16,0 6-6 15,4 7 1-15,-1 2-4 16,1 10-1-16,3 19-4 0,0 19-1 15,-3 6-1-15,0 12 0 16,-4 10-5-16,0-6 1 16,-4-17 0-16,1 1 2 15,3-3-3-15,0-13 0 16,0-12 1-16,4-13 0 16,3-16 0-16,0 1 0 15,1-4 0-15,-1-9 0 16,0 3 0-16,-4-6 2 15,1-7 1-15,-4-2 3 16,0-4-3-16,0-6 0 16,1-6-1-16,-1-4 1 15,3-2-2-15,1-4 2 16,0-3-2-16,6 3 2 0,12-3-2 16,6 4-1-16,7-4 5 15,4 6 1-15,4 7-2 16,-1 3-1-16,8 3 1 15,10 3 0-15,3 0 0 16,1-6 2-16,-4-1-3 16,-3-2 0-16,3-3 1 15,7-1 0-15,3-2 0 16,-2-1 0-16,-5 0 0 16,4 1 0-16,4-1-2 15,3 1 1-15,0-4-2 16,-6-3-1-16,-8-3 3 15,0-3 0-15,3-3 5 0,4-4 5 16,1-2-5-16,-1-7-2 16,-4 0-3-16,-3 0-3 15,4 4 1-15,7 2-1 16,-1 0-3-16,-3-2 2 16,-6 2 1-16,-8-2 0 15,0-4 0-15,3-3 2 16,4 0-1-16,-3 3 2 15,-1 3-4-15,-6 4 0 16,-4 2 3-16,-4 4 1 16,1 6-1-16,-1 0-2 15,4 3-2-15,0 0 1 16,-3-3-1-16,-5-3 0 16,-2 0 4-16,-4-3 1 15,-4 0-1-15,4-1-2 0,7 1 1 16,14 0-1-16,0 0 0 15,0 2 2-15,0 4-1 16,-7 0 2-16,-4-3-2 16,4-3-1-16,4-3 1 15,6-4-1-15,4-3 4 16,1-2 5-16,-8-1-5 16,0 3 0-16,0 0-2 15,10 4-2-15,4 2-2 16,-3 1 1-16,0 0 3 15,-15 2 1-15,-3-2-1 16,-3 6-2-16,-5-3 1 0,1-4-1 16,-3 1 0-16,-4-1 0 15,-4 4 0-15,-3 0 0 16,-4 3 0-16,-7 3 2 16,0 0-1-16,-3 6 2 15,-4 0 0-15,-3-3 1 16,-4 4-5-16,-3-4-1 15,-1-3 1-15,-3 0 2 16,-3 0-2-16,-1 0 0 16,1 0 3-16,-1 0 3 15,-3 0-4-15,0 0-1 16,0 0-2-16,4-3 0 16,-4-4 2-16,0 7 2 0,0-6-1 15,0-3 2-15,-4-10-2 16,-3-13 2-16,-3-8-2 15,-8-14-1-15,-10-8 1 16,-14-1-1-16,-11-37 0 16,-4-16 0-16,4 0 0 15,4-10 0-15,7-2 0 16,3 5 0-16,0 17 0 16,4-1 2-16,-4-21-3 15,-7-4 0-15,-7 0 3 16,14 26 3-16,8 24-2 15,-12-40-2-15,11 28-3 16,4-19-1-16,7 25-1 0,3 13 3 16,4 9 2-16,0 16 2 15,4 6-4-15,-1 9 1 16,0 4 0-16,-3 0 2 16,4 12-3-16,-4-9 0 15,0 12 1-15,-4-3 0 16,4 3 2-16,-4 4 1 15,1 3-1-15,-5 2-2 16,5-2-2-16,-4 9 1 16,3-3 1-16,-7 3 2 15,4 0-1-15,-7 0-1 16,7 0 1-16,-8 0-1 16,5 0 0-16,-4 3 2 15,3-3-1-15,-7 12-1 16,7-5 1-16,-10 5-1 15,7-2 0-15,-18 5 0 0,11-2 0 16,-18 6 0-16,11-4 0 16,-15 4 0-16,11-6 0 15,-14 12 2-15,11-6-8 16,-25 3-3-16,14-4 11 16,-21 4 5-16,17-3-5 15,-24 3 0-15,17-3-2 16,-31 0 2-16,21-4-3 15,-21 4-2-15,21-6 2 16,-39 15 2-16,28-9 0 16,-21 18 2-16,25-8-2 0,-36 21-1 15,26-13 1-15,-19 10-1 16,-56 19 0-16,11-12 0 16,17-7 0-1,18-10 0-15,14-5 0 0,4-14 0 16,3 1 0-16,4 0 2 15,7 3-3-15,14 0 0 16,6 3 1-16,5 0 0 16,3-3-3-16,0 6 2 15,0-6 1-15,3-6 0 16,4-10 0-16,7-9 2 16,4-10-3-16,0-5 0 15,3-11 1-15,0 7 0 0,-3-3 0 16,-1 3 2-16,-3 7-1 15,0 2-1-15,0 1-2 16,4 2 1-16,3 4 3 16,0 3 1-16,0-3-4 15,-3 6 1-15,3 0 0 16,0 0 0-16,4 0 0 16,0-10 0-16,3 7 0 15,4-6 0-15,6-1-3 16,5 1 2-16,2-1-1 15,8 1-2-15,4 3-37 16,3-1-15-16,3 1-36 0,4-3-12 16,7-7-49-1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10:27.8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11275 1475 264 0,'-18'-60'99'0,"4"13"-77"0,-4-28 20 0,8 53 3 16,-1-6-6-16,1 6 0 15,3 6-11-15,0 7-5 16,7 9-13-16,3 22-2 0,8 22-1 16,10 12 5-16,11 19 3 15,6 22 0-15,8 16 1 16,11 10-8-16,13 27-3 16,11 10-3-16,-3-16-2 0,-4-3-2 15,-3-22 1-15,-4-9 1 16,0-25 2-16,-4-29-1 15,-6-37 2-15,-4-41 4 16,-4-28 4-16,-3-50 5 16,-4-29 2-16,-3-53-5 15,-7-12-3-15,-8-26-5 16,-2 35-2-16,-5 22-8 16,-6 25-4-16,-1 29-44 15,4 15-17-15,4 31-73 16,10 13-31-16</inkml:trace>
  <inkml:trace contextRef="#ctx0" brushRef="#br0" timeOffset="978.533">20941 810 248 0,'-7'-38'93'0,"7"29"-72"0,-4-7 18 0,4 7 3 15,0 3-13-15,0 2-2 16,4 4-1-16,3 10 1 16,0 15-14-16,0 19-3 0,0 0-3 15,0-10-1-15,0 38 1 16,-3-15-4-16,3 46-2 15,-4-18 0-15,1 40 1 16,-1-24-3-16,4 21-2 16,-3-25 2-16,3 10 2 15,-3-23-11-15,3 7-3 16,-4-15-29-16,4-17-11 16,-3-9-93-1</inkml:trace>
  <inkml:trace contextRef="#ctx0" brushRef="#br0" timeOffset="1292.49">21459 616 260 0,'11'-69'99'0,"-11"59"-77"0,4 1 18 15,-4 9 4-15,3 9-10 16,1 1-2-16,-1 15-7 0,1 9-2 15,-1 16-12-15,4 22-2 0,0-9-2 16,-3-13-1-16,3 60 1 16,0-28-4-16,0 52-2 15,-3-27 0-15,-1 47-1 16,1-32 2-16,-4 22 1 16,0-34-4-16,0 6 1 15,0-22-2-15,0-16 0 16,0-21-33-16,-4-26-17 15,1-6-101 1,-1-31-52-16,1 6 97 16</inkml:trace>
  <inkml:trace contextRef="#ctx0" brushRef="#br0" timeOffset="1590.949">20447 1202 288 0,'-32'16'110'0,"32"-16"-86"0,-21 3 7 15,18-3-2-15,3-3-14 16,0 3-3-16,14-13 4 16,0 4 1-16,39-13-8 15,-11 6-1-15,60-12-1 0,-21 6-1 16,71-13 1-16,-35 13-2 15,59-15 0-15,-42 15-6 16,35-6 1-16,29-13 0 16,-39 13 0-16,-36 9-3 0,-31 6 0 15,-64 20-210 1,-3-7 64 0</inkml:trace>
  <inkml:trace contextRef="#ctx0" brushRef="#br0" timeOffset="1831.318">20426 1773 316 0,'-4'31'118'0,"4"-31"-92"0,53 9 4 0,-46 1-3 0,50-29-3 15,-11 0 3-15,63-18-6 16,-24 8 0-16,70-30-12 15,-35 21-3-15,67-34-2 0,42-22-2 16,-17 22 1-16,-29 6-7 16,-24 13 1-16,-18 6-67 15,-46 12-31-15,-21 1-52 16</inkml:trace>
  <inkml:trace contextRef="#ctx0" brushRef="#br0" timeOffset="3617.599">13441 3400 228 0,'-21'-3'85'0,"10"-7"-66"0,-7-5 10 0,11 5 2 0,-3 1-15 15,-4-13-1-15,-4 0 0 16,-3-9 2-16,-4 2-9 15,-7 1 4-15,-3 9 2 0,-4 4-1 16,-3 5 0-16,-4 1-5 16,0 6-3-16,4 6 0 15,-4 6-1-15,0-6-2 16,-7 4 1-16,-7 2 4 16,-7 4 4-16,0-1-6 0,0 7-1 15,-3 9 0-15,-4 4 0 16,-7 2-2-16,-4-3-2 15,4 10 1-15,0 3-1 16,-4-3 0-16,-7 15 0 16,-7 4 0-16,8 9 0 15,2-3 0-15,1 3 0 16,-3 6-3-16,-1 13 2 16,7 9 1-16,8 0 0 15,17 3 0-15,10 10 0 16,15 6-3-16,17 0 2 15,22-6 3-15,21 19 3 16,20-4 0-16,12-6 0 0,10 3-3 16,25 23 1-16,13-4-2 15,5 6 2-15,34 51-2 16,12-32-1-16,-12-28 1 16,-3-29 1-16,18-18 3 15,-4-25 2-15,18-31-1 16,7-20 1-16,0-30-4 15,21-10 0-15,-10-19 1 16,13-22 2-16,-63 22-3 16,78-59 0-16,-4-1-1 15,-28-21-2-15,-3-10 1 16,-15 0 1-16,-17-28-1 16,-29-3 2-16,-13-7 0 15,-19-9 3-15,-24 10 1 0,-31-19 1 16,-29 6-2-16,-25-3-1 15,-31-13-1-15,-47 19 0 16,-31 0-5-16,-28 7-1 16,-18 27-6-16,-10 45-2 15,-4 34 0-15,25 34 4 16,6 23-13-16,12 21-2 16,17 19-16-16,31 4-4 15,33-4-119 1</inkml:trace>
  <inkml:trace contextRef="#ctx0" brushRef="#br0" timeOffset="4774.124">18740 3729 184 0,'31'-63'68'0,"-31"63"-52"0,18-50 8 0,-18 41 0 15,0-7-1-15,0 1 1 16,-11-14-7-16,4 7 0 16,-10-22-10-16,-1 13 2 0,-10-22 2 15,-15-10-4-15,-6 7 1 16,-11 9 1-16,-10 6 2 15,-5 13-3-15,1 9-3 16,-3 9 4-16,-11 23 2 16,-8 31-2-16,5 15 2 15,2 23-4-15,1 34-2 16,0 13-2-16,3 18 0 0,4 25-4 16,14 4 0-16,11 34 1 15,13 3 0-15,15 22-3 16,18 22 2-16,20-3 1 15,25 22 0-15,25-25 0 16,18-9 2-16,42-32 3 16,18-41 2-16,38-31 1 15,-21-60 0-15,-35-15 0 16,120-19 0-16,-64-13-4 16,110-37-1-16,-81 0 1 15,73-63 2-15,-76 19 3 0,37-82 5 16,-66 35-2-16,32-85 1 15,-60 56-1-15,-4-84 2 16,-39 57-3-16,-21-79-1 16,-21 66-6-16,-42-85-3 15,-4 66 0-15,-81-82 1 16,-64-37-1-16,-31 16-1 16,-43 37-8-16,-20 47-3 15,-12 47-5-15,8 54-1 16,0 46-23-16,13 42-12 15,5 43-111 1</inkml:trace>
  <inkml:trace contextRef="#ctx0" brushRef="#br0" timeOffset="5810.567">10061 7269 184 0,'-10'-12'68'0,"6"5"-52"0,1-5 25 0,-4 5 9 16,3 7-10-16,0-3-1 15,4-3-16-15,0 6-4 16,0 9-11-16,4 1 4 0,10-1 3 16,4 10-3-16,6-6-2 15,15-1-1-15,11-2 1 16,6-4 4-16,8-3 1 15,10 0-4-15,14 0-1 16,7 0-2-16,0 1 0 16,1-1-4-16,6 0-3 15,4 0 0-15,-4 0 1 16,-10-3 1-16,-8 0 3 16,5 6-5-16,-12 4-1 0,-6 2 2 15,-8 7 1-15,-10 12 1 16,-10 13 0-16,-8 7 0 15,-10 5 0-15,-11-6-2 16,-11 7-2-16,-13 2 3 16,-12 13 2-16,-13 19-2 15,-4 3-2-15,-3 3 0 16,-7 13 1-16,-8 9-1 16,-3-6-1-16,0-12 1 15,0-7-1-15,11 0 0 16,10-10 0-16,7-12-3 15,8-12 0-15,6-10-16 0,7-12-5 16,8-10-28-16,3-6-9 16,7-13-98-1</inkml:trace>
  <inkml:trace contextRef="#ctx0" brushRef="#br0" timeOffset="6200.645">12315 7855 260 0,'-3'-6'99'15,"-1"12"-77"-15,-3-6 9 0,0 4 1 0,0 2-11 16,0 3 0-16,-3 4-3 16,-1 18 0-16,0 19-9 15,-3 10-3-15,-3 6 0 0,-4 6-3 16,-4 22-2-16,-3 16 0 16,-4-4-1-16,4-5 0 15,-1 5 2-15,5-9-1 16,6-12-1-16,4-16-2 15,3-16 1-15,4-15-1 16,0-13 0-16,4-12-11 0,3-17-5 16,0-11-41-16,0-17-16 15,7-5-50 1</inkml:trace>
  <inkml:trace contextRef="#ctx0" brushRef="#br0" timeOffset="6485.16">11829 7893 264 0,'-11'-25'101'0,"8"22"-78"0,-1-3 20 0,4 6 2 0,0 0-14 16,4 6-6-16,3 3-8 16,3 10-1-16,8 16-9 15,-1 15-2-15,5 9 1 0,6 7-1 16,7 6 2-16,7 16-4 15,4 19-2-15,4-7 2 16,-1-6 0-16,0-9-1 16,-6 3-2-16,-4-13 1 15,-1-9-1-15,-6-10-14 16,0-12-3-16,-4-13-31 16,0-15-14-16,-3-10-82 15</inkml:trace>
  <inkml:trace contextRef="#ctx0" brushRef="#br0" timeOffset="6773.153">12619 8467 304 0,'-11'12'112'0,"8"-8"-87"0,3-1 0 0,3 0-5 16,4-3-10-16,7 0 0 15,8 0-6-15,2-3-1 16,8-4-1-16,3-2-2 0,4-4 1 16,3 1-1-16,11-1 2 15,4 1-6-15,3-1-1 0,-4 4-51 16,-3-4-23-16,-3-2-45 15</inkml:trace>
  <inkml:trace contextRef="#ctx0" brushRef="#br0" timeOffset="7190.782">13303 7686 272 0,'-3'-16'101'0,"-1"16"-78"0,1 0 11 15,-1 7 1-15,4 5-12 0,0 7-4 16,0 6-10-16,0 3-4 15,0 7-3-15,4 9 1 0,-1 3 2 16,1 16-4-16,-1-4-1 16,1-2 0-16,-1-7 2 15,4-10-3-15,0 1 0 16,4-9-1-16,3-10 0 0,7-10 2 16,8-6 0-16,6-6 0 15,4-9 0 1,-1-7 2-16,1-6 1 0,-4-6-1 15,1 0-2-15,-8 0-24 16,-3-1-11-16,-4 1-73 16,-4 0-65-1,-6 3 60-15</inkml:trace>
  <inkml:trace contextRef="#ctx0" brushRef="#br0" timeOffset="7491.064">13755 7410 260 0,'-7'-12'99'0,"3"12"-77"0,1-3 18 0,-1 3 4 15,1 3-14-15,-1 6-5 16,4 10-14-16,0 19-7 16,4 15-3-16,-1 10 1 0,1 9 3 15,3 15 4-15,0 23 2 16,3 9-5-16,1 13-4 15,0 12-1-15,-1-3 1 16,1-12-1-16,-1-7-1 16,4-6 1-16,1-19-1 15,2-21 0-15,1-17 0 16,3-21-14-16,4-16-3 16,-4-22-59-16,4-19-28 15,-4-3-23-15</inkml:trace>
  <inkml:trace contextRef="#ctx0" brushRef="#br0" timeOffset="7804.535">14319 7918 240 0,'0'-3'90'0,"0"3"-70"0,0 3 17 15,0 3 4-15,0 7-11 16,-3 6-2-16,3 9-10 0,0 16-1 16,-4 6-10-16,1 0-2 0,-1 10-1 15,-3 6 0-15,0 9 0 16,-4 3-5 0,1 7 1-16,-1-10 0 15,1-6 0-15,3 0 0 0,0-12 0 16,0-10 0-16,3-10 0 15,4-12-22-15,0-15-8 16,0-10-95 0,0-7-60-16,-7-14 77 15</inkml:trace>
  <inkml:trace contextRef="#ctx0" brushRef="#br0" timeOffset="8077.552">13995 8059 264 0,'-18'-25'99'0,"18"19"-77"0,-3-10 24 16,3 7 6-16,0 6-16 15,3-4-6-15,8 14-11 16,3 5-2-16,10 23-10 16,5 9-4-16,6 3 0 0,0 12-2 15,4 7 2-15,0 19-2 16,0 3-1-16,3-10 1 15,4 0-1-15,3-12 0 16,1 3 0-16,-1-12-14 16,-3-7-5-16,0-13-41 15,-4-18-16-15,4-3-65 16</inkml:trace>
  <inkml:trace contextRef="#ctx0" brushRef="#br0" timeOffset="8616.821">16379 7329 312 0,'-7'-7'115'0,"0"1"-89"0,4 0 8 15,3 6-4-15,-4 0-14 16,-6 0-2-16,3 3-2 16,-4 6 0-16,1 4-6 15,-5 9-2-15,-2 6 0 0,-4 16-2 16,-8 9 1-16,-2 16-2 15,-8-3 2-15,-7 6-2 16,0 7-1-16,0 8-2 16,4 1 1-16,7-13 1 15,6-12 2-15,8-9-1 16,11-11 2-16,6-5 2 16,15-10 2-16,10-3 1 15,11-12 0-15,6-1-2 0,8-5-1 16,0-7-3-16,4-3 1 15,2-4 0-15,5-2 1 16,-4 6-2-16,-4-4-2 16,1-2 1-16,-8 6 1 15,-7-3-1-15,-7 3 2 16,-6 3-20-16,-8 3-8 16,-7 3-42-16,-7-3-18 15,-11 6-65 1</inkml:trace>
  <inkml:trace contextRef="#ctx0" brushRef="#br0" timeOffset="8888.048">15716 8790 268 0,'-28'34'101'0,"28"-21"-78"0,0-4 9 15,0-6-3-15,7 1 5 16,4-4 5-16,3-4-3 15,7 1-1-15,11-3-20 16,10 0 4-16,14-4 4 0,8 4-10 16,3 0-2-16,4 3-5 0,17 0-1 15,11-1-3 1,3-5 1-16,0 6-4 16,15-7 0-16,6-5 3 0,-3-13 1 15,11-13-37-15,10-16-14 16,0 7-135-1</inkml:trace>
  <inkml:trace contextRef="#ctx0" brushRef="#br0" timeOffset="9579.37">18546 6890 232 0,'0'-25'88'0,"0"25"-69"0,0-13 15 0,0 13 3 0,-4-6-8 16,0 6-2-16,4 6-4 16,0-3 0-16,8 13-13 15,-5-4-1-15,8 39 1 0,-4-14-2 16,7 42 1-16,-4-23-3 16,5 60 1-16,-5-25-4 15,1 31 0-15,-4-25-1 16,0 41-2-1,0-28 1-15,-4 3 1 0,1-22-3 16,-1-6 0-16,1-16-21 16,7-13-10-16,-4-9-46 15,10-25-20-15,-3 3-23 16</inkml:trace>
  <inkml:trace contextRef="#ctx0" brushRef="#br0" timeOffset="10195.508">19385 7288 236 0,'14'-31'90'0,"-14"31"-70"0,4-38 6 0,-4 32-1 15,0-7-10-15,0 1 0 0,-4-13-3 16,4 6 0-16,-7-10-6 16,4 11 3-16,-8-1 3 0,4 0 0 15,-7 0 3-15,3 4-6 16,-10 2-1-16,4 0-2 16,-5 10-1-16,5-3-3 15,-8 25 1-15,7-3-2 16,-3 31 2-16,4-13-2 15,-1 38-1-15,4-12 1 16,3 46 1-16,1-21 1 16,6 47 1-16,1-29 2 15,10 35 3-15,0-31-4 16,21 15-3-16,-7-28-1 16,25-9 1-16,-11-16 5 15,18-28 4-15,-10-7-2 0,13-28 0 16,-10 1-3-16,17-20 1 15,-13 4-2-15,6-20 2 16,-10 7-4-16,-4-21-2 16,-6 5 2-16,-15-3 2 15,-4 7 0-15,-20 5 0 16,-1 11-3-16,-27 14-2 16,6 1-2-16,-21 28-1 15,11-6 2-15,-15 16 0 16,12-7 1-16,6 6 0 15,4-5-3-15,17-4 0 16,0-3-9-16,22-10-3 16,-4-2-38-16,21-13-18 15,-3-1-84 1</inkml:trace>
  <inkml:trace contextRef="#ctx0" brushRef="#br0" timeOffset="10467.407">20384 7517 308 0,'-36'15'115'0,"36"-15"-89"0,-3 0-1 0,3 0-5 15,7-3-5-15,0 3 0 16,14-6-7-16,-3 3-3 15,13-6-3-15,-6-1-2 0,24 1 3 16,-10-1-2-16,18 1-1 16,-11 6 3-16,3-3 0 15,-7 2-23-15,1 4-12 16,-8 0-113 0</inkml:trace>
  <inkml:trace contextRef="#ctx0" brushRef="#br0" timeOffset="10781.463">21138 6934 272 0,'-14'-22'104'0,"14"22"-81"0,0-25 14 16,0 21-1-16,0 1-19 15,0 0-5-15,0 3-3 16,0 0 1-16,0 19-5 15,0-3-3-15,-3 43 1 0,-1-12 7 16,-3 22 3-16,0-15 0 16,0 15 0-16,4-16-5 15,3 6-3-15,0-15-2 16,14-3-3-16,-4-10-2 16,19-15 1-16,-5-6 1 15,11-10 2-15,-6 0-1 16,6 0 2-16,-7-4-35 0,0-5-13 15,-3 0-110 1</inkml:trace>
  <inkml:trace contextRef="#ctx0" brushRef="#br0" timeOffset="11048.647">21509 6824 336 0,'-4'-22'126'0,"4"22"-98"0,-3 0 1 0,3 0-7 0,0 6-4 16,0 0 1-16,0 23-6 15,0-7 0-15,-4 47-8 16,4-16 4-16,-3 38 1 16,-1-13-3-16,4 48-2 0,0-32-2 15,0 28 0-15,0-28-4 16,7 25 0-16,-3-28-19 15,3 3-9-15,0-15-47 16,0-7-19-16,0-16-47 16</inkml:trace>
  <inkml:trace contextRef="#ctx0" brushRef="#br0" timeOffset="12338.906">13843 10361 228 0,'-21'-7'88'0,"14"4"-69"0,0-3 6 16,3 3 0-16,1-3-7 15,-1 2 1-15,4-2-1 0,0-3-2 16,4-4-8-16,6-2 4 0,4-1 1 15,15-3 0-15,9-3 2 16,15 0-2 0,7 0 2-16,4 3-2 15,-4 13 2-15,-7 9 3 16,-4 4 3-16,-3 11-5 0,-7 11 1 16,-11 8-6-16,-7 20-1 15,-10 12-6-15,-8 0-1 16,-6-4-3-16,-8-5-1 15,1 3 3-15,-1-10 1 16,0-6-4-16,4-6 1 16,0-10 0-16,7-6 0 15,4 0-3-15,3-9 2 16,7-3-4-16,14-7 1 0,11-3 2 16,10-3 3-1,8 3-2-15,3 3-2 0,-4 4 2 16,1 6 2-16,-1 2 0 15,-3 11-1-15,-11 5 3 16,-6 1 2-16,-12-1-2 16,-10-3 0-16,-10 7 1 15,-11 0 2-15,-7 2-3 16,-7 7 0-16,-11 4 1 16,-10 5 0-16,-15-3-2 15,-13-3-2-15,-8-2 1 16,0-5-1-16,4-5 0 15,0 0 0-15,7-7-3 16,14-12 2-16,11-10-4 0,14-12-1 16,14-13-24-16,14-21-10 15,10-23-17-15,11-2-5 16,4-11-89 0</inkml:trace>
  <inkml:trace contextRef="#ctx0" brushRef="#br0" timeOffset="12685.299">15554 10345 256 0,'-7'6'96'0,"0"10"-75"0,-7 12 12 16,7-9 2-16,0 9-6 16,-4 10 3-16,0 3-5 15,1-4-2-15,-1 1-13 16,1 9-3-16,-1 3-2 0,1 16-3 16,-1 12-1-16,0 1-1 15,1-4-2-15,-1 0 1 16,1-3 1-16,-1-6-3 15,4-3 0-15,0-16-28 16,3-13-10-16,-3-15-54 16,7-9-20-16,0-10-5 15</inkml:trace>
  <inkml:trace contextRef="#ctx0" brushRef="#br0" timeOffset="12970.982">15050 10383 288 0,'-4'-19'107'0,"11"9"-83"0,14 1 15 0,-10 6 1 16,10 3-11-16,0 3-2 0,7 19-7 16,1 16 0-16,2 18-11 15,8 10-3-15,7 12 0 0,7 35-3 16,7-3-2-16,0 6 2 15,0-3 0-15,-7-13-1 16,-4-15-2-16,1-13 1 16,2-22-1-16,1-19-25 15,0-15-10-15,-3-19-112 16,-8-6-68 0,-7-1 92-16</inkml:trace>
  <inkml:trace contextRef="#ctx0" brushRef="#br0" timeOffset="13435.612">16873 10191 236 0,'-14'7'88'0,"11"-4"-69"0,-4 6 17 0,3-9 3 16,1 6-6-16,-4-2 3 16,0-4-5-16,-1 0-1 15,1 0-17-15,0 0 5 0,-3 6 5 16,-1 6-10-16,1 10-4 16,-5 13-2-16,1 15 2 15,-3 19-4-15,-4 0-3 16,-1 3-1-16,1 3 1 15,4 4 3-15,2-1 4 0,8-9-6 16,11-12-4-16,-4-10-3 16,18-16 0-16,-4 0 3 15,21-12 0-15,7-9 1 16,11-4 0-16,0-3 2 16,0-3 1-16,-4-3-1 15,-6 0-2-15,-4 3-2 16,-8 0 1-16,-2 0-6 15,-8 0 0-15,-4 3-35 16,-3 0-12-16,-6 3-21 16,-5-3-8-16,-3-3-46 15</inkml:trace>
  <inkml:trace contextRef="#ctx0" brushRef="#br0" timeOffset="13736.03">16372 11515 260 0,'-38'50'99'0,"38"-41"-77"0,7-3 11 0,-4-2 0 15,15-4-1-15,3-4 6 16,7-2-8-16,8-3-1 16,6-1-16-16,4 1 1 0,0 0 2 15,6-1-4-15,16 1 1 0,13-1-4 16,3-5 0-16,5-4-5 15,20-3-3 1,11-3 0-16,-4-3 1 16,11-4-1-16,-21 10 2 15,-25 3-4-15,29-6 0 0,-26 7-39 16,29-4-15-16,-25 3-90 16,4 0-67-1,-18 0 82-15</inkml:trace>
  <inkml:trace contextRef="#ctx0" brushRef="#br0" timeOffset="14428.914">18595 9771 240 0,'-4'-34'90'0,"4"34"-70"0,4-16 10 0,-4 16 2 15,3 3 4-15,1-3 5 16,7 19-8-16,-4-3-5 16,10 37-16-16,-3-9-1 0,11 31 0 15,-4-9-4-15,11 44-2 16,-7-19-2-16,6 15 0 16,-6-21-4-16,7 22 0 15,-7-26 1-15,6 7 0 16,-6-22 0-16,0-13 2 15,-4-12-36-15,0-29-17 16,-3-2-21-16,-4-29-8 16,-4 3-40-1</inkml:trace>
  <inkml:trace contextRef="#ctx0" brushRef="#br0" timeOffset="14830.002">19036 9787 252 0,'0'-31'93'0,"0"31"-72"0,10-13 3 16,-10 13-5-16,4-3-1 0,0 0 3 16,10-4 2-16,-4 1 3 15,18 0-14-15,-6 0 6 0,20 6 5 16,-7 0 1-16,11 18 1 16,-7-5-8-16,7 28 0 15,-11-10-4-15,0 29 2 16,-6-13-4-16,-5 15-1 15,-6-11-4-15,-8 18-1 16,1-13-3-16,-11 32 1 16,0-22-2-16,-7 12-1 15,0-18 1-15,0 12-1 16,3-19-3-16,8 13 0 16,-1-16-1-16,12 0 3 15,-5-9-2-15,18-10 1 16,-7-2 2-16,29-11 2 0,-8-2-1 15,15-7-1-15,-11-2 1 16,6-4 1-16,-9 0-8 16,-1 0-3-16,-7-3-39 15,1 3-19-15,-8 0-104 16</inkml:trace>
  <inkml:trace contextRef="#ctx0" brushRef="#br0" timeOffset="15615.52">13917 12117 240 0,'-14'9'90'0,"10"-6"-70"0,-3 13 2 0,4-13-4 16,-1 6-1-16,1 1 2 15,3-1-6-15,0-3 0 16,3 1-8-16,4-4 6 0,4-3 4 15,10-3 4-15,11-4 3 16,10-2-1-16,8-7-1 16,3-2-4-16,7-11-2 15,10 1-6-15,18-10 0 16,11-2-3-16,0-1 0 16,14 0-3-16,14 7 1 15,0 2-2-15,7 4 2 16,10 6-2-16,-10 3 2 15,-10 1-2-15,-1 2 2 16,-3 6-4-16,-10 1 0 16,-19 0 5-16,-9 2 2 15,-15 4-5-15,-11 0-2 0,-10 3-22 16,-11 0-10-16,-10 6-49 16,-11 1-22-16,-7 11-34 15</inkml:trace>
  <inkml:trace contextRef="#ctx0" brushRef="#br0" timeOffset="16273.055">14697 12471 208 0,'-28'53'79'0,"13"-34"-61"0,1 6 10 0,7-19 3 16,0-2-8-16,0-4-1 16,4-7-1-16,-1-8-1 15,8-11-11-15,6-8 6 0,8-7 4 16,10-6 1-16,7 10 3 15,8-1-7-15,13 3-1 16,8 1-1-16,3 6 2 0,-7 6-3 16,-4 0 0-1,-7 6-3-15,-10 7 1 0,-7 6 3 16,-7 9 1-16,-11 13-6 16,-4 12-3-16,-6 13-3 15,-8 19 0-15,-3-4-2 16,0 1 2-16,0-10-2 15,4-6-1-15,3-10-2 16,3-5 1-16,4-11-4 16,4 1 1-16,6-9 0 15,8-1 2-15,14-9-1 16,10 0 1-16,8 0 2 16,3 0 2-16,-4 0-3 0,-3 0 0 15,-7 6 1-15,-11-3 2 16,-6 10 3-16,-8-4 4 15,-11 4 9-15,-6 3 3 16,-8 6-10-16,-6 9-7 16,-15 13 0-16,-10 9-1 15,-15-3-1-15,-6 7-2 16,-4-7-2-16,3 3 1 16,5-9-6-16,6-6 0 15,7 2-32-15,11-14-14 16,10-11-42-16,7-12-17 15,11-15-37 1</inkml:trace>
  <inkml:trace contextRef="#ctx0" brushRef="#br0" timeOffset="17007.853">19085 11446 240 0,'-7'0'90'0,"7"0"-70"0,-3 12-1 16,3-9-3-16,0 0-6 0,0 7 4 16,7-10 2-16,0 6-1 15,18-22-7-15,-4 10 8 0,32-16 4 16,-11 3-4-16,21-9-1 15,-10 6-9-15,32-6-4 16,-18 6-1 0,25-3-1-16,-22 6 2 0,15-3 1 15,-18 10-1-15,14-4-2 16,-17 7 3-16,-1-1 2 16,-10 7-18-16,-11 3-5 15,-3 0-76-15,-18 9-32 16,-3-5 13-1</inkml:trace>
  <inkml:trace contextRef="#ctx0" brushRef="#br0" timeOffset="17534.052">19526 11753 280 0,'-14'9'104'0,"14"-9"-81"0,-3 0 3 16,3 0-6-16,0 0-7 15,0 0 0-15,7-9 1 16,0-1 2-16,14 1-9 16,-3-3 5-16,24-4 1 0,-7 3 2 15,15 4 1-15,-8-4 3 0,4 10 0 16,-11 3 3-16,-3 13 1 15,-8-4-10-15,-2 13-5 16,-5-3-3-16,-6 12 1 16,-1 1-3-16,-3 2-2 15,1-6-3-15,-1 4 1 16,0-7 1-16,3 6 0 16,1-6 0-16,6 0 0 15,-2 0-3-15,9 0 2 16,-3-3-4-16,8 0 1 15,-5-6 4-15,5 0 2 16,-1 3-3-16,-4-4 1 16,-2 1 6-16,-5 6 6 15,-3-3 3-15,-7 6 0 16,-3 0-7-16,-15 16-3 0,1-10-1 16,-18 16 0-16,6-9-5 15,-23 15 1-15,9-12-16 16,-34 12-4-16,13-12-43 15,-17 9-19-15,14-9-94 16</inkml:trace>
  <inkml:trace contextRef="#ctx0" brushRef="#br0" timeOffset="18212.575">16425 14032 164 0,'-10'-28'63'0,"10"3"-49"0,10-22 0 16,-3 28-3-16,4-6 4 16,0-3 2-16,3 0 5 15,0 3 3-15,0 3-13 16,0 6 6-16,-3 3 3 0,-1 7 6 15,1 3 4-15,-4 9-4 0,3 10 1 16,-3 12-7-16,1 10-3 16,-5 9-4-16,-3 3 1 15,-3 6-6-15,-8 10-3 16,-3 19-3-16,-4 6-3 16,-7-3 1-16,1 3 1 15,-4 15-1 1,-1 1 2-16,1-7-2 0,3-6-1 15,-3-15-2-15,7-14 1 16,7-11-12-16,3-13-5 16,1-16-25-16,3-7-13 15,0-8-23-15,0-20-11 16,-4-8-15 0</inkml:trace>
  <inkml:trace contextRef="#ctx0" brushRef="#br0" timeOffset="18553.191">15857 13760 232 0,'-10'-51'88'0,"3"39"-69"0,0-13 8 15,3 22 1-15,1-4-6 0,-1-2 1 16,4 9 3-16,7 6 3 15,11 7-15-15,14 24 1 0,10 17-1 16,7 8 4-16,8 11 3 16,3 8-5-16,10 16 1 15,11 16-6-15,4-6 1 16,0-1-7-16,-11 4-3 16,-4-3-1-16,-3-13-1 15,-3-13 0-15,-4-18 2 16,-7-16-1-16,-7-12 2 15,-8-10-31-15,-9-10-13 16,-8-12-23-16,-11-12-11 16,1 9-65-1</inkml:trace>
  <inkml:trace contextRef="#ctx0" brushRef="#br0" timeOffset="19094.268">17572 13706 232 0,'3'-53'88'0,"-3"53"-69"0,7-28 4 0,-7 25-2 15,4-1 2-15,-4-2 3 16,0 6 4-16,0 0 1 16,0 6-16-16,0 7 2 0,-4 6 1 15,1 3-2-15,-4 19 1 16,-4 6-5-16,1 9 0 16,-1 0-5-16,1 4-2 15,-1 3-2-15,0-1 0 16,4 11-4-16,4-11 0 15,3 1 1-15,3-19 0 16,8-6-3-16,3-10 0 16,4-13 4-16,6-5 3 15,5-4 1-15,9-3 2 16,12 0-2-16,6-3 0 16,4 3-6-16,0-3 1 15,-3 4 0-15,-4-1 0 0,-4 3 0 16,-7 0 2-16,-3 4-1 15,-4-4 2-15,-6-3-2 16,-12 7 2-16,-3-10-13 16,-3 9-3-16,-4-3-27 15,-7-6-9-15,0 0-46 16,-11 0-18-16,1 0-7 16</inkml:trace>
  <inkml:trace contextRef="#ctx0" brushRef="#br0" timeOffset="19379.822">17635 14829 264 0,'-7'28'101'0,"4"-28"-78"0,3 6 4 0,0-6-1 16,3-6 0-16,4-3 7 15,4-4-12-15,10-6-2 16,11 0-11-16,10-3 4 0,11 4 1 15,4 5 0-15,3 1 0 16,-4 2-7-16,4-2-2 16,3-4-2-16,4 3 1 15,1-5-2-15,-19 2-1 16,-7 3 3-16,8-15 0 16,-8 0-15-16,7-3-4 15,-6 2-43-15,10-2-19 0,-11 6-67 16</inkml:trace>
  <inkml:trace contextRef="#ctx0" brushRef="#br0" timeOffset="19937.117">18630 13537 252 0,'-7'-41'93'0,"7"41"-72"0,-3-28 11 0,3 25 3 0,0 3-12 16,0 0-1-16,0 16-7 15,0-4 1-15,3 13-9 16,1-6-2-16,6 25-1 0,-3-10-2 16,11 29 1-16,-4-13 4 15,7 10 4-15,-3-10-4 16,7 0 1-16,-8-6-5 16,8-6 0-16,-4-7-3 15,4-3-1-15,-4-9 3 16,7 0 1-16,0-10-1 15,4 1-2-15,-7-4-2 16,3-6 1-16,-3 0-34 16,3-6-17-16,-7 6-94 15</inkml:trace>
  <inkml:trace contextRef="#ctx0" brushRef="#br0" timeOffset="20251.425">19099 13562 260 0,'-7'-6'96'0,"7"6"-75"0,-10-3 17 0,10 3 3 16,-4 0-11-16,1 0 0 15,-1 3-11-15,1 6-4 0,3 10-8 16,0-3-1-16,7 28 4 0,0-7 0 15,7 35 4-15,-4-18-5 16,15 33-3-16,-4-14-6 16,11 33 0-16,-7-21 0 15,7 6 0-15,-8-22 0 16,8 15 2-16,-7-18-3 16,-1 3 0-16,-6-12-52 15,0-13-22-15,-4-7-79 16</inkml:trace>
  <inkml:trace contextRef="#ctx0" brushRef="#br0" timeOffset="22774.556">15102 13738 208 0,'-14'-38'79'0,"7"29"-61"0,-3-10 10 0,3 9 0 16,0 1-8-16,0 0-1 15,-1-1-5-15,8 1 1 16,4 2-8-16,7 7 11 0,6 10 5 0,11 12-5 15,1 15 0 1,-1 23-5-16,0 9 0 0,4 19-5 16,0 22-3-16,6 15-2 15,5 0-3-15,-1 23 1 16,4-1-1-16,0-12 0 16,0 0 0-16,-4 0-3 15,-3-10 2-15,-4-12-1 16,-3-13 0-16,0-6 2 15,-1 0 2-15,1-9-1 16,0-13 2-16,0-12 2 16,-4-13 2-16,0-10-3 15,0-12-1-15,4-9 1 16,0-10 0-16,3-6-2 0,0-6 1 16,4-3-2-16,0-4 2 15,3-2-2-15,11-1-1 16,7 0 1-16,4 7 1 15,3-1 1-15,0 1 3 16,0 0-1-16,7 5 2 16,10-2-4-16,5 0-2 15,-1 0 2-15,0-4 0 16,7 1-4-16,8-4-1 16,-8 1 1-16,-3-4 0 15,-8 0 3-15,4-2 3 16,4 8 0-16,3 1 2 15,-6-1-6-15,-8 4-3 16,0 3 1-16,4 0 0 0,-1 0 3 16,1-1 1-16,-22 1 1 15,11-6 2-15,-7 0 1 16,-3-1 1-16,-1 1-7 16,-13-1 0-16,-8 1-1 15,15 0 2-15,17-1-1 16,-7-2 2-16,-4 2-2 15,-6 4-1-15,-1 0 1 16,1-1-1-16,-1 1 0 16,0 0 0-16,-3-7 0 15,0 4 2-15,-3-4-3 16,-4 1 0-16,-4-4 1 0,-3 7 2 16,3 6-3-16,4-4 0 15,3 7 1-15,8 10 2 16,-1-4-1-16,-3-3 2 15,-4 3-2-15,-6-6-1 16,-4-6 1-16,-4 3 1 16,-3-3-3-16,3-7-2 15,0-3 4-15,-3 7 1 16,0 0-3-16,-1 2 1 16,5 1 0-16,-8 3 0 15,0 3 2-15,-3-3 1 16,-4 0-1-16,-3 0-2 15,-4-4 1-15,-4-2-1 16,-3-4 0-16,-3-2 0 16,-1-4 2-16,-3 6 3 0,0-2-4 15,0-1-3-15,0 0 1 16,0 4 0-16,0-4 1 16,-3-3 0-16,-4-3 0 15,-4-9 2-15,-6-16-3 16,-1 3 0-16,4 10 1 15,-11-35 2-15,4 12-3 16,-11-53 0-16,4 23 1 16,-4-26 2-16,8 25-1 15,-15-47-1-15,11 28-2 16,-22-21 1-16,15 24 1 16,-21-49 0-16,10 34 2 0,-4-26 1 15,11 33-4-15,1 2 1 16,9 22 0-16,1 6 0 15,7 20 0 1,0 8 0-16,3 11 2 0,1 5 1 16,2 3-4-16,-2 10-1 15,3 0 1-15,-7 0 2 16,3 6-2-16,-3-3 0 16,3 4 1-16,-7 2 0 15,8 3 0-15,-8 1 0 16,4 2 0-16,-7 4 0 15,7 0 0-15,-8 3 2 16,5 0-1-16,-8 0 2 0,7-1-2 16,-10 1-1-1,3 0 1-15,-14 0-1 0,7 0-3 16,-17 0 2-16,10-4 1 16,-17 14 0-16,17-4 0 15,-18 6 2-15,11-2-3 16,-24 2 0-16,17 0 1 15,-18 1 0-15,18-1 0 16,-10-3 2-16,13-2-1 16,-17 2-1-16,14-3 1 15,-17 3-1-15,-36 13-3 16,21-3 2-16,11 3 1 16,7-1 0-16,3 1 0 0,-6 0 0 15,2-3 0-15,5 2 0 16,6-8 0-16,8-1 2 15,3 1-1-15,4 2-1 16,-4-2 1-16,0-4-1 16,-4 0-3-16,1-3 0 15,0 0 4-15,3-3 1 16,3 0-3-16,4 4 1 16,4 2 0-16,0 0 0 15,-1 4 0-15,-3 2 2 16,-3-3-1-16,0 7-1 15,-1-3 1-15,4-4 1 16,4 1-1-16,3-1-1 16,1 0 1-16,6 1-1 0,-4-1 0 15,1 1 2 1,0-1-3-16,-4 0 0 0,-3 1 3 16,-8-1 1-16,1-6-4 15,0 7 1-15,3-1 0 16,3 1 2-16,1 2-1 15,0-3-1-15,-1 4 1 16,-2 6-1-16,-1 6 0 16,-4 9 0-16,1 7 0 15,3 3 2-15,4-3-3 16,3-7 0-16,7-2 1 16,4-10 2-16,0-4-1 15,0-5-1-15,-1 3 1 0,1-4 1 16,0-2-3-16,0-1 0 15,-4 0-1 1,0 1 0-16,4 2 2 16,-4-2 2-16,4 2-1 0,3-2-1 15,4-4 1-15,7 3-1 16,3-9-33-16,8-9-15 16,6-7-135-1,4-18-66-15,-3-13 121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10:53.999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8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29T22:11:13.772"/>
    </inkml:context>
  </inkml:definitions>
  <inkml:trace contextRef="#ctx0" brushRef="#br0">12118 1302 280 0,'-21'-100'104'0,"10"72"-81"0,-3 3 14 15,7 15-1-15,0 4-8 16,0 3-2-16,3-3-8 16,4 6-3-16,4 6-9 15,6 13-4-15,5 28 1 0,9 19 2 16,8 12 4-16,7 10 2 15,3 34 3-15,4-3-3 16,3-3-1-16,11 13-2 16,7-10 0-16,0-28 0 0,4-25 0 15,-11-22 0-15,-4-41 2 16,1-35 1-16,6-18 3 16,8-60-1-16,3-9 2 15,0-38-8-15,-7-6-4 16,-7 4-2-16,-11 5 1 15,-10 19-14-15,-7 38-7 16,-7 22-76-16,-1 31-33 16,-2 25-44-1</inkml:trace>
  <inkml:trace contextRef="#ctx0" brushRef="#br0" timeOffset="783.504">21922 982 288 0,'0'-18'107'0,"0"18"-83"0,0-7 8 0,0 7 1 16,0 7-8-16,0-7 0 15,3 9-2-15,-3 4-3 16,4 12-10-16,-1-3 0 0,4 25 3 16,0-7-5-16,0 36-2 15,0-17-1-15,0 35-1 16,1-25-2-16,-5 47-2 15,1-31 3-15,-1 25 0 16,-3-26-4-16,4 20-1 16,-1-16-26-16,4-19-11 15,-3-7-18-15,6-27-5 16,1-7-78 0</inkml:trace>
  <inkml:trace contextRef="#ctx0" brushRef="#br0" timeOffset="1083.285">22373 973 252 0,'0'-94'96'0,"0"94"-75"0,4-78 14 16,-4 65 1-16,0-3-10 16,0-2-3-16,3 11-5 15,1-2 1-15,-1 25-10 16,4 12-1-16,0 31-1 0,0 4 1 15,-3 9 0-15,0 32-2 16,-1-20-1-16,1-8-3 16,-1 43 1-16,1-25-2 15,-1 31-1-15,-3-28 1 16,0 13-1-16,0-19 0 16,0 3 2-16,0-22-19 0,0-12-6 15,0-16-30-15,-3-25-11 16,-1-4-71-1</inkml:trace>
  <inkml:trace contextRef="#ctx0" brushRef="#br0" timeOffset="1410.487">21636 1265 220 0,'-50'47'85'0,"50"-47"-66"0,-24 47 21 16,20-38 4-16,1 1-18 16,-1-1-4-16,1 0-5 15,6-6 1-15,11-3-10 16,15 0 4-16,20-12 2 0,14-4-3 16,12-6-1-16,20-9-4 15,18 3-1-15,0 3-3 16,6 0-2-16,12 3 3 15,-4-3 2-15,-11-4-7 16,-3 7 0-16,-10 0 2 16,-36 7 4-16,-11 5-1 15,-14 1 0-15,-6-4-45 16,-29 13-22-16,0 0-82 16</inkml:trace>
  <inkml:trace contextRef="#ctx0" brushRef="#br0" timeOffset="1699.653">21713 1707 252 0,'-28'12'93'0,"25"-5"-72"0,6 2 14 0,1-9 0 15,6 3-7-15,8-3-2 16,7 0-3-16,6-3-3 15,8-6-10-15,7-1 0 0,14-12 1 0,14-3-4 16,7 3 1-16,4-6-3 16,0 3 2-16,6 3-6 15,8 0-1-15,-4 0-2 16,-6 0 0-16,-1 0-40 16,-4 0-17-16,1-3-69 15,-7-3-51 1,-15 12 73-16</inkml:trace>
  <inkml:trace contextRef="#ctx0" brushRef="#br0" timeOffset="4369.335">19918 2986 180 0,'-11'-16'68'0,"4"13"-52"15,0-16 6-15,0 13-1 0,4-3-7 16,-1-4 2-16,-3-6-3 15,0 7 2-15,-4-16-8 16,-3-7 5-16,0 10 1 0,-7 0-2 16,-4 6-1-16,-3-3-2 15,-4 13 0-15,1 3-2 16,-5 6-1-16,-3 15-1 16,-3 7 0-16,-7 9-2 15,-1 4 1-15,1 3 0 0,0-1 1 16,3-2-2-16,7-1 1 15,4-2-2-15,3 5 2 16,4 4 0-16,6-7 1 16,5-2-2-16,-4 12 1 15,3-10 0-15,-7 23 1 16,8-13-2-16,-4 21 1 16,3-8 2-16,-3 24 2 15,3-15-3-15,0 9-1 16,4-12-1-16,0 16-2 15,4-20 1-15,-8 35-1 16,4-19 0-16,-4 7 0 16,1-13-3-16,3 6 2 15,-1-9 3-15,5 19 1 16,-1-19-1-16,11 9-2 16,0-13 5-16,7 4 4 0,0-12-7 15,15 11-3-15,-5-11 0 16,15 18 2-16,-7-9 0 15,6 6 2-15,-6-16-2 16,14 3-1-16,-7-9 1 16,17 0 1-16,-10-9 1 15,17 3 3-15,-10-7-1 16,11 1 2-16,-12-1-2 16,19 1 2-16,-11-7-4 15,24 6-2-15,-13-12 0 16,10 10-1-16,-14-10 0 0,7 3 2 15,-11-6-1 1,15 6 2-16,-15-13-2 16,15 10-1-16,-15-6 1 15,11-4 1-15,-14-2-1 0,4 2 2 16,-11-2-2-16,10-4-1 16,-10 3 1-16,14 1-1 15,-11-4 0-15,15-6 2 16,-15 0 3-16,11-9 2 15,-14 2-1-15,11-11-1 16,-12 2-3-16,22-9 1 16,-14 3-2-16,14-6 2 15,-14 3-2-15,4 0-1 16,-11 3 1-16,3-4 1 0,-7 8-3 16,4-7 0-16,-7 6-1 15,14 0 0-15,-14 0 4 16,7-3 1-16,-8 3-1 15,5-9-2-15,-8 6 1 16,4-15 1-16,-7 5-1 16,-1-12-1-16,-6 13 1 15,3-10 1-15,-3 7 1 16,0-4 1-16,-4 7-5 16,0-13 1-16,-3 9-2 15,3-24 0-15,-4 5 2 16,5-14 0-16,-5 11 2 15,4-9 1-15,-7 13-1 0,8-19-2 16,-5 12-2-16,4-21 1 16,-6 15 1-16,2-9 0 15,-3 18 2-15,0-31 1 16,-3 23-1-16,0-26-2 16,-4 12 1-16,-7-2-1 15,0 18 0-15,-18-3 0 16,4 7 2-16,-18-14 1 15,7 20-1-15,-17-19 1 16,7 16-4-16,-32-7 0 16,14 13 1-16,-32-13 0 15,18 19 0-15,-39-15 2 16,25 8-1-16,-32-11-1 16,-67-36 1-16,71 51-1 0,24 13-3 15,-28-7 2-15,25 13-8 16,-39-10-4-16,29 20-15 15,-26-4-8-15,29 3-13 16,-25-3-5-16,28 9-92 16</inkml:trace>
  <inkml:trace contextRef="#ctx0" brushRef="#br0" timeOffset="5316.539">10834 7470 268 0,'-7'3'101'0,"3"-3"-78"0,1 6 4 16,3-6-1-16,0 3-8 15,7 4-1-15,3 2-3 16,4 4 1-16,8 5-8 16,2-2 5-16,8 3 1 0,7-3-2 15,10-7 1-15,8-3-3 16,3-9 0-16,0-3-3 15,0-7 1-15,3-6-4 16,-3 1-2-16,4 2 0 16,-4-3 1-16,-8 10-1 15,-6 6-1-15,-7-4 3 16,-7 14 0-16,-7-4-21 0,-8 6-8 16,-3 1-44-16,0-1-18 15,-6-3-47 1</inkml:trace>
  <inkml:trace contextRef="#ctx0" brushRef="#br0" timeOffset="5945.577">12104 6846 240 0,'-4'-3'90'0,"4"6"-70"0,0-3 21 16,0 0 7-16,0 0-15 15,0 9-4-15,-3 1-8 16,-1 5-1-16,-3 7-11 15,0 10-1-15,-3 15 2 0,-1 12-6 16,0-2-2-16,1 2-1 0,3-2-1 16,0-10 0-16,3-7 0 15,4-5 0-15,7-7 0 16,4-6-5-16,6-6 1 16,12-7 2-16,6-3 3 15,4-2-2-15,7-1-2 16,-1 0 2-16,5 3 0 15,10 0 1-15,10 7 0 16,1 0 2-16,-1 12 1 16,-6-3 5-16,-8 12 3 15,-6 1 0-15,-11 2 3 16,-8 1 4-16,-6-1 3 16,-11 1-5-16,-7 0 1 15,-3-1-1-15,-11 1-1 16,-11-4-3-16,-10 10-2 0,-11 3-9 15,-10-3 0-15,-8 3 1 16,-3-9 1-16,-3-7-4 16,-4-3 1-16,-7-6-2 15,-4-9 0-15,0-13-9 16,11-9-3-16,11-10-24 16,10-9-10-16,7-10-22 15,8-6-8-15,9-16-73 16</inkml:trace>
  <inkml:trace contextRef="#ctx0" brushRef="#br0" timeOffset="6217.134">11850 6836 280 0,'-11'-3'107'0,"11"3"-83"0,0 0 2 0,4 3-6 15,6-3-5-15,4 0 1 16,8-3-2-16,6-3-1 16,11-3-7-16,7 2-2 0,6-2 0 15,5-4-2-15,-1 1 1 16,1 2 0-16,-1 7 1 16,8 6-2-16,6 7 1 15,4 2-2-15,-3 1-1 0,-1 3-32 16,-6 2-14-16,-4 1-96 31</inkml:trace>
  <inkml:trace contextRef="#ctx0" brushRef="#br0" timeOffset="6534.047">12972 7250 264 0,'-11'-3'101'0,"8"3"-78"0,3-6 15 0,0 6 4 15,0 6-16-15,0 4-3 16,7 2-7-16,3 7 0 16,4 6-9-16,7 10 5 0,8 12 1 15,2 12-6-15,5 7-2 16,-1-3-1-16,0-4 2 15,1-2-5-15,-1-4-1 16,0-3 0-16,0-3 2 16,1 0-3-16,-5 0-2 15,1-9-60-15,-4-10-25 16,-3-9-60 0</inkml:trace>
  <inkml:trace contextRef="#ctx0" brushRef="#br0" timeOffset="6833.979">13490 7231 296 0,'-14'0'110'0,"11"16"-86"0,-1 9 5 15,1-9-5-15,3 9-10 16,0 10 2-16,0 27-9 15,0 17-2-15,0 5-3 16,-4 7-2-16,0 28 1 0,1 4 1 16,-1 5 3-16,1 13-2 15,3 0-2-15,0-15 0 16,3-16-1-16,4-13 0 0,4-9 2 16,0-26-10-16,6-21-2 15,1-19-74-15,0-19-34 16,-1-15-2-1</inkml:trace>
  <inkml:trace contextRef="#ctx0" brushRef="#br0" timeOffset="7117.952">13765 7834 328 0,'-3'3'123'0,"3"-3"-95"0,3 0-2 0,1 0-7 0,7 0-10 15,3-3 2-15,3-1-4 16,11 1 1-16,8-3-5 16,6 0-2-16,7-4 2 0,4-2-2 15,0-1 2-15,0 1-2 16,-3-4 2-16,-1 7-18 15,0-4-4-15,1-3-84 16,-1-6-34-16,-10 0 17 16</inkml:trace>
  <inkml:trace contextRef="#ctx0" brushRef="#br0" timeOffset="7822.278">14704 6808 344 0,'-4'-9'129'0,"-3"6"-100"0,-7 6-4 0,4 0-10 16,-5 6-9-16,-2-2-1 16,-4 11-3-16,-4 1 1 15,0 0-2-15,4 3-3 0,3 3 1 16,1 3 1-16,3 4 2 15,3 12-3-15,4-4 0 16,3 1-1-16,4-3 0 0,4-4 0 16,3 1 0-16,7-7 2 15,4-6 2-15,7 0-3 16,3-3-2-16,3-1 2 16,5-2 0-16,3 9 3 15,-1-3 1-15,1 6-4 16,4 10 1-16,-5 3 0 15,-2 9 0-15,-8-3 2 16,-7-3 1-16,-7-3 12 16,-7-7 7-16,-7-3-9 15,-7 1-2-15,-7-4-7 16,-4 0-1-16,-3 0-1 16,0-6 1-16,0 3-2 0,0-6 2 15,0 0-2-15,-4-9-1 16,0-10 1-16,0-4-1 15,4-8-3-15,4-7 2 16,3-3-1-16,6-6-2 16,5-13 3-16,6-15 2 15,5-13-2-15,6-3 0 16,0-7 3-16,3-15 3 16,5-22 0-16,-1 6 2 15,0-6-4-15,0-6 0 16,0 15 1-16,-7 13 0 15,-3 16-2-15,-4 25 1 16,-4 9 0-16,-3 12 3 16,-7 10-3-16,0 13-2 15,-3 9-3-15,-4 9 1 0,-4 7 1 16,0 9 2-16,4-6-8 16,0 19-1-16,4-4-47 15,3 4-19-15,7 3-93 16</inkml:trace>
  <inkml:trace contextRef="#ctx0" brushRef="#br0" timeOffset="8113.034">15081 7398 312 0,'0'0'118'0,"0"6"-92"0,7 3 8 0,0-2 0 16,4 5-22-16,3 10-4 15,0 6-3-15,4 16-1 16,-1 3-2-16,1-3-4 0,0 0-1 16,-1-6 2-16,1-4 0 15,0 1 1-15,-1-10 2 16,4-6-10-16,1-7-2 15,-1-2-55-15,0-10-21 16,0-10-43 0</inkml:trace>
  <inkml:trace contextRef="#ctx0" brushRef="#br0" timeOffset="8407.62">15515 7344 284 0,'-10'32'107'0,"6"-13"-83"0,-3 15 8 16,3-12-2-16,1 9-5 15,-1 23 2-15,1-1-9 16,-1 3 0-16,1 4-11 16,-1 12 0-16,1 19 3 0,-4 12-6 15,-4-2 0-15,1 12-2 16,-1 6-2-16,0-16 1 0,1-6-1 15,3-18 0-15,0-13 0 16,3-13-3-16,4-15 2 16,7-13-19-16,0-16-7 15,7-9-90 1,4-12-79-16,0-13 59 16</inkml:trace>
  <inkml:trace contextRef="#ctx0" brushRef="#br0" timeOffset="9038.294">16877 7084 244 0,'18'-47'90'0,"-11"28"-70"0,3-9 6 0,-6 25-1 15,-1-6-5-15,4-1 0 16,0 1-2-16,4-1-1 15,0 1-9-15,-1 3 6 0,-3-1 5 16,0 1-4-16,0 3 2 16,-3 3 5-16,-4 6 4 15,-4 10-8-15,-3 15-3 16,-7 26-6-16,-7 2-4 16,-4 10-2-16,-3 6-3 15,-4 10 1-15,4 9 1 16,3-3-1-16,4-6 2 15,4-10-2-15,2-6 2 16,8-6-2-16,4-10 2 16,3-6-4-16,7-3 0 15,11-13 1-15,6-6 2 0,12-6 1 16,9-9 3-16,5-1-3 16,3-9 0-16,-4-3 1 15,8-3 2 1,6-4-5-16,4 1-1 0,4-1 0 15,-8 1 0-15,-6 6 0 16,-8 0 2-16,-3 0-3 16,-7-4 0-16,-4 1-32 15,-7-3-15-15,4-4-34 16,-4-6-11-16,0 10-51 16</inkml:trace>
  <inkml:trace contextRef="#ctx0" brushRef="#br0" timeOffset="10194.327">8266 3002 236 0,'0'-50'88'0,"-4"31"-69"0,-3-25 8 0,0 25 1 0,-4-6-2 16,-3 3 4-16,-3 0-10 15,-8 3-4-15,-7 4-9 16,-7 5-3-16,-10 1 0 0,-15 12-5 15,-6 13 1-15,-1 2 2 16,1 20 3-16,-1 3 0 16,-3 18 2-16,-3 23-2 15,-1 18 0-15,11 7-6 16,10 18 1-16,12 19 2 16,13-9 3-16,11 19 0 15,21 6 0-15,21-16-1 16,21 25 0-16,22 4 2 15,13-4 1-15,36 26-3 0,14-7-3 16,11 3 0-16,21-6-1 16,-1-25 0-16,19-19 2 15,3-16-3-15,7-24 0 16,10-32 5-16,-6-25 2 16,17-26-2-16,-7-21-1 15,14-12 1-15,-14-14 0 16,7-18-2-16,-7-37-2 15,-21-17 5-15,-3-30 1 16,-12-26 9-16,-20-19 2 16,3-59-4-16,-35 0 0 15,-21-3-6-15,-36 2 1 16,-27-5-3-16,-26 6 0 0,-31-7-3 16,-46 1 1-16,-39 6-2 15,-28 12 2-15,-43-9-2 16,-27 35 2-16,-22 18-4 15,-32 35 0-15,-10 34 1 16,0 63 2-16,-18 47-3 16,11 28 0-16,-4 47-1 15,18 38-2-15,14 6-22 16,35 16-7-16,25 16-24 16,28-23-9-16,36-12-41 15,42-9-20-15,38-13 15 16</inkml:trace>
  <inkml:trace contextRef="#ctx0" brushRef="#br0" timeOffset="12821.999">18563 7376 236 0,'-17'0'88'0,"17"0"-69"0,-4 0 15 0,4 0 1 15,0 0-14-15,0 0-2 16,4 0-2-16,-1 0 1 16,8 0-10-16,-1 0 9 0,11 0 3 15,-3 0 1-15,24 0 2 16,-6 0-7-16,20 6-1 16,-10-3-5-16,14 0 1 15,-7-3-4-15,21-3 1 16,-14 0-1-16,25-6 1 15,-18 2-4-15,10-5-1 16,-13-4-3-16,10 7-1 16,-14-1 3-16,0 4 1 0,-11 0-1 15,-3 6 1-15,-11 0 0 16,-7 3 1-16,-3-3-13 16,-7 3-4-16,-4-3-45 15,0-3-17-15,-3 0-89 16</inkml:trace>
  <inkml:trace contextRef="#ctx0" brushRef="#br0" timeOffset="13586.327">20500 6730 316 0,'11'-13'121'0,"-11"13"-95"0,3-25 7 0,-3 22-5 16,0-9-3-16,0 2 2 16,4-6-3-16,-1 1-1 15,-3-1-12-15,0 0 2 0,0 4 3 16,0-4-4-16,-3 7-2 0,-1-4-3 15,-3 1-2-15,3 2-3 16,-6 1 1-16,-1-1-2 16,-13 4-1-16,6 0 1 15,-17 6 1-15,6 0 1 16,-13 9 1-16,7-2-5 16,-7 11-1-16,10-2-2 15,-4 15 0-15,8-9 5 16,-11 22 1-16,11-12-3 15,-4 8 1-15,8 1-2 16,-1 6 0-16,4-9 0 16,10 9 0-16,1-10 0 15,17-5-2-15,-4-4 5 16,19-9 3-16,-5-7 1 0,33-18 0 16,-12 3-1-16,26-10 0 15,-15 1-2-15,4-13 1 16,-11 12 0-16,1-15 1 15,-8 6 0-15,0-22 0 16,-6 16 0-16,-1-16 0 16,-7 10-2-16,0-4 1 15,-3 13-2-15,-4 0 2 16,0 3 0-16,-3 16 3 16,-1-1-1-16,1 29 2 15,-4-3-4-15,-4 22 0 16,1-7 1-16,-4 48 2 0,0-16-5 15,0 31-1 1,0-19-2-16,0 48 0 16,0-29 4-16,3 10 1 0,1-23-1 15,3 4-2-15,0-19-2 16,4 0 1-16,-4-13-1 16,3-9 0-16,-3-9-33 15,4-16-15-15,-1-3-49 16,5-13-22-16,-5-3-42 15</inkml:trace>
  <inkml:trace contextRef="#ctx0" brushRef="#br0" timeOffset="13960.302">21086 7115 284 0,'-25'29'107'0,"25"-29"-83"0,-7 25 10 0,3-19 0 15,4 7-6-15,0-4 1 16,14-3 3-16,-3 1 3 0,17-7-19 15,-3 0 6-15,21-10 5 0,-7 4-4 16,17-13 1-16,-10 7-13 16,31-10-7-16,-13 6 0 15,17-3 1-15,-17 0-4 16,6 7-1-16,-10-1-16 16,4 1-6-16,-11 2-31 15,3-2-11-15,-10 2-29 16,3-2-11-16,-10 2-30 15</inkml:trace>
  <inkml:trace contextRef="#ctx0" brushRef="#br0" timeOffset="14278.6">22334 6238 308 0,'-3'-13'115'0,"3"13"-89"0,0 0 21 0,0 0 5 16,0 9-19-16,0 1-4 15,3 12-11-15,-3-3-1 16,7 28-10-16,-3-10 7 0,7 45 5 16,-4-13-8-16,3 34-1 15,-3-24-6-15,4 43-3 16,-4-28 0-16,0 16-1 15,0-23 0-15,4 20 2 16,-4-22-1-16,0-7 2 16,0-15-29-16,0-13-9 15,0-9-32-15,0-26-10 0,0 1-85 16</inkml:trace>
  <inkml:trace contextRef="#ctx0" brushRef="#br0" timeOffset="14697.579">22599 6288 324 0,'-14'19'123'0,"14"-19"-95"0,-7 18 7 0,3-18-1 15,4 16-5-15,0-7 3 16,14 10-2-16,-3-3-1 15,21 6-16-15,-4-3 3 0,18-4 4 16,-11 1-2-16,25-13-1 16,-11-3-1-16,33-9 0 15,-15 6-8-15,7-4-3 16,-14-2-1-16,7 9 0 16,-14 0 0-16,3 19 0 15,-10-10 0-15,-4 44 0 16,-6-12 0-16,-12 22 0 15,-3-13 2-15,-17 47 1 16,-1-18-3-16,-17 30-1 0,4-21-1 16,-11 41-2-16,3-26-2 15,-3 1 1-15,3-16-12 16,4-7-5-16,3-18-34 16,1-1-14-16,3-15-48 15,3-12-19 1,1-1-25-16</inkml:trace>
  <inkml:trace contextRef="#ctx0" brushRef="#br0" timeOffset="16305.282">12474 10605 204 0,'-14'-3'77'0,"11"3"-60"0,-1 0 15 0,4 0 4 16,0 0-14-16,0 0-2 15,0 0-1-15,0 3 0 16,4 4-10-16,3 2 1 0,3 0 3 16,4 1-3-16,8-1 2 15,6 1-1-15,11-4 3 16,-1-3 2-16,5-6 2 15,3 0-4-15,3-4 0 16,7 1-4-16,11 0-1 16,4-4-3-16,0 1-1 15,-8 0-3-15,-7-1 1 16,-6 10 0-16,-8 0 3 16,-3 0-3-16,-7 0 0 0,-4 7-1 15,-7-4 1-15,-3-3-2 16,-4 0-1-16,-4 0 3 15,1 0 0-15,-4 0 1 16,-3 0 0-16,-1 0-2 16,1 0-2-16,-1 0 1 15,-3 0 1-15,0 0-10 16,0 0-2-16,4-3-68 16,6-13-131-1</inkml:trace>
  <inkml:trace contextRef="#ctx0" brushRef="#br0" timeOffset="17565.921">13878 9834 220 0,'-3'-9'85'0,"3"5"-66"0,-4 4 14 16,4 0 2-16,0 0-16 15,0 10-5-15,4 2-1 16,-1 10 4-16,4 16-9 16,4 9 7-16,3 16 2 0,4-1-3 15,-1 17 2-15,4 31-7 16,-3-4-1-16,0 4-4 15,-4 22-1-15,-4-1-1 16,1-12-2-16,-4-9 1 16,0-3-1-16,0-16 0 0,0-19 2 15,0-13-3-15,0-21-2 16,4-22-23-16,-4-23-7 16,0-5-74-1,0-16-70-15,0-10 57 16</inkml:trace>
  <inkml:trace contextRef="#ctx0" brushRef="#br0" timeOffset="18255.186">14358 9900 240 0,'-21'12'90'0,"10"4"-70"0,1-3 10 16,6-4-1-16,1-3-9 16,-1-3 1-16,4-3-12 15,0-3-5-15,4-6-3 16,-1-7 5-16,8 4 6 0,6-4 5 15,8 3 4-15,7 4 0 0,7 3-1 16,3 3 1 0,0 9 1-16,-3 6-3 0,-4 10-2 15,-3 7-1-15,-7 14 3 16,-7 4-9-16,-4-3-3 16,-7 13-4-16,-7 2-3 15,-4 10 1-15,-6 3 1 16,-5-3-1-16,-2-9-1 15,3-10 1-15,3-12-1 16,1-10 0-16,2 0 0 16,8-9-5-16,8-3 1 15,2-7 2-15,8-3 1 16,3 1-2-16,4-1 2 16,3 0-1-16,4 1 0 15,6-1 2-15,5 0 0 16,-1 3 2-16,-3 7 1 15,-4-3-1-15,-3 6-2 16,-7-4 3-16,-8 4 0 0,-10 3 1 16,-7 6 2-16,-7 10-3 15,-10 6-2-15,-8 3 0 16,-3 3 1-16,-4-6-1 16,-3-3-1-16,-8 2 1 15,-3-8-1-15,-3-7 0 16,0 0 0-16,6-9-5 15,8-9 1-15,10-7-31 16,11-6-12-16,14-7-18 16,7-9-7-16,7-9-80 15</inkml:trace>
  <inkml:trace contextRef="#ctx0" brushRef="#br0" timeOffset="18557.418">14990 10536 340 0,'-4'0'129'0,"4"3"-100"0,11 4 2 0,-4 2-5 15,7 4-14-15,7 5 1 0,4 1-2 16,6 9 1-16,-2 4-6 15,-1 5-2-15,0 4 0 0,0 9-2 16,0 4-2-16,4 5 1 16,0-2-1-16,3-10 0 15,1-10 0-15,2-5 0 16,-2-13 0-16,-1-1-51 16,-7-11-23-16,-3-14-81 15</inkml:trace>
  <inkml:trace contextRef="#ctx0" brushRef="#br0" timeOffset="18841.162">15487 10332 320 0,'-14'10'121'0,"7"2"-95"0,0 14 0 0,7-5-7 15,0 17-6-15,0 12 5 16,3 7-6-16,1 9 1 16,-1 24-8-16,1 23-1 0,3 3 2 15,0 25-3-15,0 1 0 16,-3-1 1-16,3 6 0 16,0 0-5-16,3-21 1 15,4-23 0-15,0-18 2 0,4-19-28 16,0-16-11-1,-1-19-121 1</inkml:trace>
  <inkml:trace contextRef="#ctx0" brushRef="#br0" timeOffset="19486.282">17166 9931 220 0,'4'-9'82'0,"-4"9"-64"0,0 0 18 0,0 0 2 0,0 0-5 16,0 6 1-16,0 3-2 16,0 1 2-16,-4 2-18 15,1 17 4-15,-4 2 3 0,-4 7-6 16,-3 9 1-16,-7 6-11 16,-7 22-2-16,-4 16-3 15,-4 0-2-15,-2-3 1 16,2 3-1-16,5 6 6 15,6-3 4-15,7-12-5 16,11-7-1-16,11-16 0 16,13-12 0-16,12-6 2 15,9-13 3-15,12-3-2 16,6-12-2-16,18-4 0 0,15-9-1 16,6-3-2-16,0-3 1 15,14 0-2-15,11-4 2 16,-10 1-4-16,-8 3 0 15,-7-1-107-15,-7-2-49 16,-20-10-7 0</inkml:trace>
  <inkml:trace contextRef="#ctx1" brushRef="#br0">32364 7589 0,'0'0'16</inkml:trace>
  <inkml:trace contextRef="#ctx0" brushRef="#br0" timeOffset="21875.042">19121 10254 236 0,'-15'0'90'0,"15"0"-70"0,-10 3 19 0,10-3 5 15,-4 3-10-15,1 1 0 16,3-4-13-16,0 0-3 15,3 3-10-15,1 0 1 0,14-3 2 16,-4 0 0-16,28 0 1 16,-7 0 0-16,18-6 2 15,-7-1-3 1,14-2 1-16,-11-1-7 0,22-2-1 16,-15 2-2-16,15 1 1 15,-15 3-2-15,8 3 2 16,-15-4-4-16,1 17 0 15,-8-10-39-15,-3 9-15 16,-7-3-63-16,-1-2-27 16,-6-4 25-1</inkml:trace>
  <inkml:trace contextRef="#ctx0" brushRef="#br0" timeOffset="22402.181">19964 9461 252 0,'0'-35'96'0,"0"35"-75"0,10-25 17 16,-10 25 1-16,7-6-10 15,0 0 0-15,15-10-5 16,-5 3-3-16,29-5-11 15,-7 2 7-15,31 0 5 0,-17 1-2 0,14 15-2 16,-10 0 3-16,10 25 1 16,-14-6 0-16,0 37-2 15,-11-6-6-15,-10 16-4 16,-4-13-5-16,-17 44-2 16,-4-21 1-16,-14 21 0 15,0-12-2-15,-8 24 1 16,5-21-7-16,-4 16 1 15,3-20 1-15,4 1 1 16,0-22 1-16,7 2 0 16,0-14-3-16,14-1 2 15,-3-13-1-15,20-11 0 16,-2-5 4-16,20-11 3 16,-10-1-4-16,17-9-1 15,-10 0 0-15,32-3 2 0,-15-3-1 16,15-7-1-16,-18 4 1 15,3-4 1-15,-13 4-6 16,-1 0 1-16,-10 2-32 16,-4-2-14-16,-7 3-30 15,4-4-11-15,-11 1-71 16</inkml:trace>
  <inkml:trace contextRef="#ctx0" brushRef="#br0" timeOffset="23134.71">22112 9389 252 0,'0'-22'96'0,"0"22"-75"0,-3-22 12 0,-1 19 2 0,1-10-8 15,-1 4-1-15,-3-16-6 16,3 6-2-16,-6-16-10 15,3 4 6-15,-7-10 5 0,3 7-1 16,-7-1 1-16,4 7-1 16,-7 0-2-16,7 6-2 15,-7 3 1-15,3 3-6 16,-6 7-3-16,2 3-1 16,-6 15-1-16,7 1-2 15,-4 24 1-15,4 0-2 16,-4 20-1-16,8-10 3 15,-1 50 0-15,4-19-4 16,7 28 1-16,0-15 2 16,18 47 3-16,-4-31 0 0,17 18 2 15,-3-25-4-15,15 13-2 16,-8-13 2-16,14-9 2 16,-6-22 0-16,20-7 0 15,-10-15 1-15,17-22 3 16,-13 0 0-16,6-28 0 15,-10-1-3-15,11-21 1 16,-12 9-4-16,5-18 0 16,-11 5 1-16,-8-18 2 15,-2 10-3-15,-22-17-2 16,0 7 0-16,-18 6 1 16,0 6 1-16,-20 10 1 15,3 6-5-15,-32 25-1 16,10 0-4-16,-13 32 1 0,13-7-4 15,-3 16-1-15,7-9-31 16,1 12-12-16,9-13-37 16,5-9-14-16,6-6-61 15</inkml:trace>
  <inkml:trace contextRef="#ctx0" brushRef="#br0" timeOffset="24260.186">12933 12054 236 0,'0'-6'88'0,"0"2"-69"0,3 1 4 0,1 3-4 15,3-3-1-15,7 3 1 16,7 0 1-16,11 3 2 16,10 0-12-16,8-3 10 0,3-3 6 15,7 0-5-15,17-6 0 16,15-7-1-16,7-3 0 15,10 4-7-15,22-4-3 16,10 3-1-16,3 4-1 16,15 2-2-16,-7 1-1 15,3-7-6-15,4-3 1 16,-43 10 0-16,25-13 0 16,-3 0 2-16,-4 3 3 15,-21 7-2-15,-18 5-2 16,-14 7 2-16,-14 7 2 15,-17 5-7-15,-8 7 0 16,-10 3-38-16,-11-3-15 16,-11-7-32-16,-10-2-11 0,-17-1-33 15</inkml:trace>
  <inkml:trace contextRef="#ctx0" brushRef="#br0" timeOffset="24652.843">13533 12882 260 0,'-7'15'96'0,"3"-12"-75"0,8 7 3 0,-4-4-4 15,3-3-2-15,4-3 3 16,4 7 0-16,3-7-1 16,7 0-10-16,4 0 0 0,3-7 1 15,7 7-2-15,4-9 2 16,3-1-6-16,4-8-1 15,11 5 0-15,-1-3 2 0,0 1-3 16,-3 2-2-16,-7 1 2 16,-3 2 0-1,-8 7-21-15,-3-3-8 0,-4 6-128 16</inkml:trace>
  <inkml:trace contextRef="#ctx0" brushRef="#br0" timeOffset="24970.105">14245 12283 268 0,'7'0'101'0,"-3"9"-78"0,3 13 9 0,-4-6 0 15,4 9-5-15,4 9 4 16,3 17-8-16,4-4-2 16,6 6-12-16,5 13-1 0,-1 18-1 15,4 7-3-15,-1-3-1 16,5 0-3-16,-5 0-1 16,1 3 3-16,0-10 1 15,-7-15-4-15,-1-16-1 16,-3-12-39-16,-3-16-15 15,-4-19-95 1</inkml:trace>
  <inkml:trace contextRef="#ctx0" brushRef="#br0" timeOffset="25537.164">14630 12496 232 0,'-4'-25'88'0,"4"3"-69"0,4-19 17 0,-4 22 5 16,3-6-13-16,8 0-1 15,3 0-5-15,4 0 1 16,6 6-13-16,1 4 5 0,3 11 3 16,4 4 3-16,0 4 4 15,-4 11 4-15,-3 4 2 16,-4 9-5-16,-7 13-2 15,-4 0-11-15,-6 9-5 16,-4-6-5 0,-4-3 0-16,1-4-4 0,-4-2 0 15,3-10 1-15,1 3 0 16,3-9-3-16,3-3 0 16,4-1-1-16,4-2 3 15,7-4-2-15,6-3 1 16,5-2 2-16,6-4 0 15,4 0 0-15,3-4 0 16,-3 4 0-16,3 0 0 0,0 4-3 16,1 2 2-16,-4 3 3 15,-4 7 1-15,-7 6 12 16,-7 3 7-16,-10 3-9 16,-11 7-2-16,-7-1-5 15,-7 4 1-15,-8-4-6 16,-2 1-1-16,-4 2 0 15,-4 1 0-15,-7-4 0 16,-7 1 2-16,0 3-10 16,4-4-2-16,3-6-39 15,14 1-18-15,11-11-40 16,7-8-16-16,7-10-29 16</inkml:trace>
  <inkml:trace contextRef="#ctx0" brushRef="#br0" timeOffset="26408.068">20006 11399 288 0,'0'-22'110'0,"0"22"-86"0,11-19 13 16,-11 19 0-16,7 0-7 15,0-3 0-15,14-7-6 16,-3 4-1-16,38-7-12 15,-7 4 0-15,29-10 0 0,-15 4 0 16,57-11 3-16,-28 8-5 16,49-17-1-16,-31 13-2 15,38-22 1-15,-35 10 0 16,52-16 3-16,-38 12-5 16,29-6-3-16,-40 16-1 15,32-3-1-15,-31 9 2 16,3-3 3-16,-25 12-4 0,14-6-3 15,-21 3 1-15,4 1 2 16,-18-1 2-16,-7-6 3 16,-14 7-32-16,-10-4-12 15,-8 9-30-15,-14 7-12 16,0-3-83 0</inkml:trace>
  <inkml:trace contextRef="#ctx0" brushRef="#br0" timeOffset="26767.827">20567 11928 200 0,'-4'16'77'0,"4"-16"-60"0,4 0 19 15,-4 0 5-15,0-3-6 16,0 3 2-16,7-9-4 16,0-1 2-16,14-9-19 0,-3 4 2 0,21-7 2 15,-8 6-9-15,19-3-3 16,-8 4-5-16,11-1-3 15,-11 3 3-15,11 1 2 16,-7-1-22-16,4 10-8 16,-12-3-72-16,1 6-29 15,-7-3 1 1</inkml:trace>
  <inkml:trace contextRef="#ctx0" brushRef="#br0" timeOffset="27036.887">21234 11502 332 0,'-18'-3'123'0,"18"3"-95"0,0 0 14 16,0 0-1-16,0 9-14 16,0-2-1-16,7 15-13 15,0-4-5-15,11 14-5 16,-4-10 0-16,4 34 0 0,-4-9-1 15,3 22 1-15,-3-12-4 16,4 8 0-16,-4-11 1 16,4 2 0-16,-4-9-22 15,0 0-10-15,4-9-26 16,-4-10-11-16,-4-6-78 16</inkml:trace>
  <inkml:trace contextRef="#ctx0" brushRef="#br0" timeOffset="27577.666">21456 11549 316 0,'-4'3'121'0,"4"-3"-95"0,0-3 14 0,0 3-1 15,0-6-8-15,0 0 2 16,4-16-8-16,-1 0-3 16,12-7-12-16,-5 1-4 0,22 0-2 0,-4 3 0 15,18 0 0-15,-7 12 2 16,7 4 3 0,-8-1 7-16,1 10 4 0,-7 0 1 15,-7 13 2-15,-4-4-7 16,-11 20-1-16,1-4-9 15,-11 9-2-15,0-6-4 16,0 1-1-16,0 2 1 16,0-6 0-16,0-3-3 15,7-3 0-15,0 0 2 16,7-1 0-16,-3 1-2 16,10-3 2-16,-3-4 1 0,10 7 0 15,-3-6 0-15,13-1 0 16,-6-5 0-16,7 2 0 15,-7 0 0-15,-4 1 2 16,-3-1 5-16,-11 10 4 16,0-6-2-16,-18 18 0 15,1-6-5-15,-22 19-1 16,4-6-1-16,-14 5-2 16,3-8-19-16,-14 6-8 15,7-10-46-15,-14-3-17 16,11 1-110-1</inkml:trace>
  <inkml:trace contextRef="#ctx0" brushRef="#br0" timeOffset="28404.193">16447 14362 220 0,'-11'-7'85'0,"4"4"-66"0,-4-3 8 0,8 6 0 16,-4-3-5-16,3-3 1 15,4-4-6-15,7 10 0 16,7 0-10-16,8 6 9 0,6 7 4 16,7 15-2-16,7 7 2 15,4 5 0-15,4 11 0 16,6 8-9-16,8 26-4 16,-1 3-4-16,-3-10 0 15,-4-3-2-15,-6-6-1 16,-4 6 1-16,-4-9-1 0,-3-3 0 15,-4-10 0 1,0-12 2-16,-3-3 1 16,-7-13-23-16,-4-10-12 15,-3-5-34-15,-8-10-13 16,-3-10-56-16</inkml:trace>
  <inkml:trace contextRef="#ctx0" brushRef="#br0" timeOffset="28822.556">17279 14199 248 0,'7'12'93'0,"-7"-12"-72"0,4 6 9 0,-4-6 2 15,0 7-7-15,0-1 3 16,-4 6-5-16,1-2 0 16,-1 18-12-16,1-3 4 0,-1 22 3 15,4-9-4-15,-4 25 0 16,1 43-6-16,3 4-3 16,0 3 0-16,0 6-1 15,0 13-2-15,0-7 1 16,3-3-4-16,1 16 0 15,0-3 1-15,3-19 2 16,-4-12-1-16,1-7 2 16,-1-3-2-16,-3-6-1 15,0-13 1-15,0-9 1 16,4-16-1-16,-1-9-1 16,4-10-30-16,4-9-15 15,-1-9-35-15,5-17-14 0,-5-8-36 16</inkml:trace>
  <inkml:trace contextRef="#ctx0" brushRef="#br0" timeOffset="29739.576">18397 14036 212 0,'-17'-10'79'0,"17"10"-61"0,-7-3 12 0,7 3 4 15,0 0-14-15,0 0-1 16,3 3 2-16,1 0 1 16,13 7-11-16,-3-4 4 0,18 6 3 15,-7 7-2-15,24 9 1 16,-10-6-7-16,35 25-2 15,-14-3-4-15,18 16-1 16,-15-13 1-16,25 9 2 16,-20-12-3-16,13 3-2 15,-14-9 0-15,0 6 1 16,-14-10 1-16,-4 1 1 16,-7-7-2-16,-6-3 1 15,-8 0 9-15,-11-3 7 0,1-6-8 16,-14 0-1-16,-1-1-4 15,-24 4-1-15,3-3-1 16,-31-1 2-16,10 4-5 16,-28 0-1-16,11 3 0 15,-43-3 0-15,21-4 0 16,-10 4 0-16,14-6 0 16,0 6 0-16,14-10-3 15,7 7 0-15,11-7-3 16,10-6 1-16,7 0-37 15,11-18-16-15,4-1-95 16,3-15-53 0,-1 2 95-16</inkml:trace>
  <inkml:trace contextRef="#ctx0" brushRef="#br0" timeOffset="30821.555">19808 13681 212 0,'-10'-9'79'0,"10"9"-61"0,-18-13 15 16,15 13 3-16,-8-6-3 16,4 6 3-16,-3-6-9 15,-1 3-4-15,0-1-13 16,1 1-2-16,3 3-1 0,0 0-3 16,10-3-3-16,-3 0 0 15,18-6-1-15,-4 2 13 16,18-18 6-16,-4 0-5 15,14-12-3-15,-6 11-4 16,16-5-2-16,-9 0 3 16,24 21 3-16,-14 1 2 15,14 18 5-15,-18 7-6 16,1 15 1-16,-12-6-2 0,-2 26 3 16,-8-11-3-16,-11 39-1 15,-2-10-6-15,-19 28-3 16,4-22 0-16,-21 51-1 15,3-32 0-15,-14 6 0 16,8-18 0-16,-4 8 0 16,3-17-3-16,7 5 2 15,4-15-1-15,7-1 0 16,4-15-3-16,13-6 1 16,-3-6 2-16,18-10 1 15,-4-6 3-15,18-10 1 16,17 0-1-16,4-5 1 15,11-8-2-15,-11-5-1 16,-11 9 1-16,15-9 1 16,-11-1-3-16,3 1 0 0,-10-1 3 15,0 1 1-15,-7 0 1 16,-4-4 0-16,-3 4-40 16,-4-4-17-16,-7 4-87 15,0 2-34-15,-3 1 37 16</inkml:trace>
  <inkml:trace contextRef="#ctx0" brushRef="#br0" timeOffset="31436.017">15953 13481 164 0,'-4'-29'63'0,"1"7"-49"0,3 4 18 0,0 18 5 0</inkml:trace>
  <inkml:trace contextRef="#ctx0" brushRef="#br0" timeOffset="33672.131">15946 13421 387 0,'3'25'47'0,"1"10"-23"16,3 5-7-16,3 10-3 0,4 19-1 15,0 16 0-15,4-3-5 16,0 5-3-16,3 14-5 16,0 12 0-16,0 3 0 15,0 6 2-15,1 22-3 16,-1 0 0-16,-4 10 1 15,1 3 2-15,0-7-1 16,-1-12-1-16,1-3 1 16,3 0-1-16,0-19 0 15,4-16 0-15,0-12 0 0,3-10 2 16,-3-5-3-16,-4-11-2 16,0-5 2-16,-3-13 2 15,-1-10 2-15,1-6 1 16,-1-12 0-16,1-7 0 15,0-9 0-15,-1-3 2 16,5-3-3-16,2-3-2 16,1-7 0-16,3 3-1 15,4-2 0-15,3-1 0 16,4-3 0-16,7 7 0 16,3-4 4-16,1 0 2 15,-1-3-2-15,0 1-1 16,1 2-3-16,6-3-1 0,11 0 1 15,7-3 2-15,0-6-1 16,1 0 2-16,2 0 0 16,-13 9 1-16,-11 6-2 15,31-9-2-15,-20 7 1 16,13-7 1-16,-13 6-1 16,21-6-1-16,-18 7 1 15,17-4 1-15,-17 3 1 16,7 0 3-16,18-2-1 15,-7-1 2-15,-1 0-6 16,1 10-1-16,0-4 2 16,-8 4 1-16,-3-1 1 15,-21 4 0-15,-10 0-5 16,13-1 1-16,-10 1 0 16,14-6 0-16,18-7 2 0,-8-3 3 15,-6-3-2-15,-4 6-2 16,-4 0 0-16,4 3 1 15,3 7-3-15,8 3 0 16,-4-1 1-16,-3 1 2 16,-4-3-1-16,-8-1 2 15,1-5-2-15,0-4-1 16,-14 3 1-16,18-9-1 16,3 0 0-16,3 0 0 15,11 0 0-15,-10 6 2 16,-8 3 1-16,0 4 1 0,1 2-5 15,-1 1-1-15,1 0 1 16,-1-1 2-16,1 1 0 16,-8-4-1-16,0 4 1 15,-3-4 1 1,0-2-1-16,0 8-1 0,7-2 1 16,7 0 1-16,3-1-1 15,1 1 2-15,-4-1-4 16,-4 1-2-16,-6 0 2 15,-1-7 2-15,-3 3-2 16,0-6 0-16,0-2 3 16,0-1 1-16,-1 0-4 15,1 3 1-15,-3 0 0 16,-5 10 2-16,-2-1-1 0,-5 1-1 16,-6 6 1-16,0-4-1 15,-7-2 0-15,-4-4 2 16,-4-2-1-16,-3-1-1 15,-3 0 3-15,-1 4 2 16,1 2-2-16,-1 4-2 16,-3-3-3-16,0 6-1 15,0-4 4-15,0-2 1 16,-3-10 0-16,-4-3-2 16,-7-9 1-16,-4-13 1 15,-7-12-1-15,1 5 2 16,6 11-4-16,-24-26 0 15,6 9 1-15,-17-40 0 0,11 22 0 16,-18-29 2-16,11 23-1 16,-32-54-1-16,17 35-2 15,-21-29 1-15,22 32 1 16,-11-32 2-16,17 32-1 16,1 3-1-16,10 22-2 15,0 9 1-15,11 19 1 16,0 7 2-16,7 2-1 15,-4 13 2-15,7 0-4 16,-3 4 0-16,3 2 1 16,-3 0 0-16,3 4 0 15,-3-7 0-15,3 9-3 16,-3-2 2-16,3 2 1 16,-6 1 2-16,2 0-1 0,-9 6 2 15,6-1-2-15,-18 4-1 16,8 0-2-16,-14 4 1 15,10-4 1-15,-7 0 0 16,7 0 0-16,-17-4 2 16,13 1-1-16,-24-3-1 15,14 3-2-15,-10 3 1 16,13 0 1-16,-13 3 2 16,13 0-3-16,-20 3 0 15,13 1 1-15,-14 5 2 16,15 4-1-16,-8 3 2 15,15-4-2-15,-22 4-1 16,15-3 1-16,-22 3-1 0,18-4-3 16,-14 1 2-1,14 3 1-15,-28 6 2 16,21-6-1-16,-25 3-1 0,-42 15 1 16,14-5-1-16,10-1 0 15,4-6 0-15,11-3 0 16,14-3 0-16,7-10 0 15,7 1 0-15,3-1 0 16,-3 1 0-16,7-10-3 16,4 0 2-16,3 0 1 15,7 0 2-15,7 0-3 16,0 0 0-16,4 0 1 16,-1 0 0-16,1-10 0 0,-4 10 2 15,0 0-1-15,0 10 2 16,-3-10-4-16,3 6 0 15,4 0-1-15,-1 0 0 16,5 1 2-16,-1-4 2 16,0 0-1-16,-3 0 2 15,-4-3-2-15,0 3-1 16,0-3-2-16,4 3 1 16,-1 0-1-16,5 4 0 15,2-4 4-15,1 3 1 16,7-6-4-16,0 0 1 15,-1 0 0-15,5 0 0 16,-1-3 0-16,0 0 0 0,-3-3 0 16,0-1 2-16,0 1-3 15,-1 3 0-15,1 0 1 16,3 0 0-16,1-1 0 16,3 1 0-16,-1 0 0 15,5 0 0-15,-1 0 0 16,1 0 0-16,2-3 0 15,1 6 0-15,0-10-3 16,4 10 2-16,-1-3 1 16,4 3 2-16,3-6-1 15,4 6-1-15,0 0-2 16,0 0 1-16,-3 9 1 16,3 1 0-16,0 8 0 15,3 7 2-15,5 16-3 16,6 19 0-16,7 6 1 0,3-4 0 15,5 1 0-15,2-3 0 16,1 15 2-16,0 3 1 16,-4-9-1-16,-3-3 1 15,-4-19-2-15,-3-6-1 16,-1-16-39-16,-3-13-19 16,-3-21-127-1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11:35.7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11839 2168 176 0,'-17'-57'68'0,"6"20"-52"0,-7-7 10 16,8 19 1-16,-1-16 2 16,1-12 2-16,-1 2 1 15,-3 4 2-15,3 19-18 16,1 3 6-16,-1 13 5 0,4 18-13 0,4 25-2 15,6 16-4 1,11 16 0-16,7 34 9 0,11 22 4 16,3 4-5-16,8 33-1 15,6-5-7-15,8-4-3 16,-1-21 0 0,4-20-1-16,-4-31 4 0,1-40 3 15,-8-38 2-15,4-47 5 16,14-63-4-16,18-50 0 15,3-22-6-15,4-38 0 16,-8 4-5-16,5-13 0 16,-1 40-12-16,-7 39-4 15,-10 27-188 1</inkml:trace>
  <inkml:trace contextRef="#ctx0" brushRef="#br0" timeOffset="692.619">22461 1174 244 0,'-21'-25'90'0,"21"25"-70"0,-10 9 8 15,6-9 0-15,1 16-8 16,-1-7-2-16,1 19 3 15,-1-3 1-15,0 19-11 16,1 0 7-16,3 19 4 0,0-13-2 0,0 54-2 16,0-23-10-16,-7 48-3 15,3-29-3 1,-3 44 1-16,0-34-2 0,4 28-1 16,3-31-17-16,3-7-9 15,1-15-37-15,6-29-17 16,1-12-55-1</inkml:trace>
  <inkml:trace contextRef="#ctx0" brushRef="#br0" timeOffset="978.724">22906 986 328 0,'7'-29'123'0,"-7"29"-95"0,0 16 3 0,0-16-4 0,0 13-9 16,0 2 1-16,-4 26-4 16,4-10-1-16,-3 54-8 15,-1-22-4-15,-6 56 1 0,3-31-2 16,-7 53-1-16,3-31 3 16,-14 53 0-16,8-35-4 15,-8 4-1-15,7-35-2 16,-3-3 0-16,4-22-17 15,2-22-9-15,1-9-22 16,-3-19-9-16,3-9-78 16</inkml:trace>
  <inkml:trace contextRef="#ctx0" brushRef="#br0" timeOffset="1246.942">21484 1685 296 0,'25'19'110'0,"0"-26"-86"0,38-5 16 0,-28 2 2 16,29-5-10-16,13-4-1 16,33-6-11-16,13-7-5 15,11 1-8-15,25-7-5 0,-4-5 1 16,15-1-2-16,6 9-1 15,-17 1 1-15,-32 2-1 0,-28 7 0 16,17 3 0-16,7-3-44 16,-31 6-20-16,-32 10-96 15</inkml:trace>
  <inkml:trace contextRef="#ctx0" brushRef="#br0" timeOffset="1487.403">21975 2174 292 0,'-22'41'110'0,"22"-41"-86"0,29 12 9 0,-5-15-3 16,19-6 1-16,-8-1 6 16,57-15-11-1,59-19-4-15,5-12-12 0,20-7-4 0,4 0-2 16,-7 1-2-16,3 8-2 15,-17 20-8-15,-22 3-3 16,-20 18-76-16,-22 13-31 16,-31 19-25-1</inkml:trace>
  <inkml:trace contextRef="#ctx0" brushRef="#br0" timeOffset="2195.695">20549 3723 212 0,'11'-91'82'0,"-11"66"-64"0,-4-10 15 0,-3 26 4 16,-3-10-8-16,-4 0-2 16,-4-6-11-16,-7 3-3 15,-10-6-7-15,-14-13-4 0,-11-3 1 16,-4 10 0-16,-6 3 1 15,-19 15 2-15,-13 28 1 16,-7 23 3 0,-8 21 1-16,-20 48-1 0,27 2 1 15,26-27-8-15,-50 96-2 16,35-49 1-16,-32 96 1 16,33-62-4-16,-8 88 1 15,28-66 2-15,11 91 1 16,18-79-1-16,38 85 1 15,4-75 2-15,88 47 4 16,-21-69 5-16,113-19 3 0,-46-38 4 16,162-34 4-16,-81-25-4 15,145-60-1-15,-102 0-11 16,147-68-3-16,-122 18-2 16,83-91 2-16,-105 44 8 15,50-97 3-15,-93 56-2 16,19-90-1-16,-68 59-6 15,-3-82-3-15,-43 66 0 16,-56-72 1-16,-39-37-1 16,-74 22 0-16,-49 30-6 15,-67 39 1-15,-61 9-11 16,-34 43-5-16,-22 48-14 16,-21 44-6-16,0 31-19 15,78 19-5-15,60 3-41 0,-64-3-15 16,60 3-21-1</inkml:trace>
  <inkml:trace contextRef="#ctx0" brushRef="#br0" timeOffset="3048.284">14058 3343 252 0,'-24'-40'93'0,"2"15"-72"0,-9-13 5 0,13 19-1 16,-3 4-5-16,-4-4 0 16,-10 0-4-16,-11-3-2 15,-21 0-8-15,-14 13 3 0,-11-1 1 16,-17 16 1-16,-22 26 3 15,-6 31-5-15,-22 18-1 16,-10 38-4-16,-4 29-3 16,-14 8 2-16,17 29 2 15,8 0-7-15,7 29-3 16,17-8 0-16,25 17 3 0,25-3 3 16,25 12 2-16,20-10-6 15,26 17 0-15,31-14 1 16,35 4 1-1,22-31 1-15,28-35 2 0,35-38 1 16,28-28 1-16,32-31 2 16,39-28 1-16,17-29-1 15,22-43-1-15,14-45-3 16,-15-27 1-16,11-42 7 16,-35-8 3-16,-10-42 5 15,-22-9 1-15,-28-28-2 16,-28-10 0-16,-18-2-5 0,-25-26 0 15,-45 25-7-15,-43-12-3 16,-35-19 1-16,-46 28 0 16,-60 38-1-16,-35 37-2 15,-39 38-15-15,-14 51-5 16,-7 46-14-16,14 47-7 16,3 54-35-16,18 12-13 15,29 12-58 1</inkml:trace>
  <inkml:trace contextRef="#ctx0" brushRef="#br0" timeOffset="3738.401">9839 7721 264 0,'4'-4'99'0,"-8"11"-77"0,0 21 13 15,4-12 1-15,0 12-8 16,0 19 0-16,4 28-4 16,0 16-3-16,3 6-11 15,3 32-2-15,1 6-1 0,-4 18-1 16,0 32-1-16,0 7-1 16,-4 15 0-16,1-10-5 15,-1 1 1-15,1-32 0 16,3-38 0-16,4-30-3 0,-1-26 2 15,4-25-30 1,0-22-12-16,1-25-108 16,6-22-53-16,3-6 103 15</inkml:trace>
  <inkml:trace contextRef="#ctx0" brushRef="#br0" timeOffset="4354.682">10530 8235 228 0,'-10'-22'85'0,"3"16"-66"0,-7-4 16 0,7 7 4 0,0-3-17 15,0-4-2-15,3-12-3 16,8-6-2-16,3-3-7 15,10-10-1-15,18-3 0 0,15 7 5 16,10 2 5-16,3 4 4 16,1 9 4-16,-4 19-2 15,-4 6 0-15,-3 12 1 16,-10 23 0-16,-8 15-9 16,-7 10-4-16,-10 0-4 15,-11 12-2-15,-7 10-3 16,-7 6-2-16,-4-7 1 15,0-15 1-15,4-3-1 16,0-16-1-16,4-3-2 16,3-12-1-16,7-7-1 15,7-3 3-15,11-6-2 0,10-3 1 16,11-1 2-16,3 4 2 16,1 0-1-16,-5 0-1 15,5 6 1-15,-4 3 1 16,-7 7-3-16,-8 8 0 15,-10 4 3-15,-13 4 1 16,-8-1 5-16,-11 13 3 16,-7 9-6-16,-10 15-1 15,-11-2 0-15,-14-10 0 16,-10-6-2-16,-1-3-2 0,4-3 1 16,4-10-1-16,3-12-7 15,4-7-3-15,10-12-19 16,11-12-6-1,10-7-9-15,11-9-2 16,10-7-13-16,8-6-5 0,7-12-78 16</inkml:trace>
  <inkml:trace contextRef="#ctx0" brushRef="#br0" timeOffset="4849.784">11970 8925 208 0,'0'-38'77'0,"-7"29"-60"0,-4-4 17 0,4 10 4 16,-4-3-7-16,-3 6-1 16,-7 3-5-16,-3 6-4 15,-5 4-11-15,-2 24-2 0,-1 14 2 16,4 5-4-16,6 10 2 15,8 3-5-15,7 19 0 16,11 9-1-16,6-3 1 16,8-6-4-16,7-16 0 15,-1-16 1-15,5-21 0 16,-1-10 2-16,0-19 3 16,0-18 0-16,0-26 2 0,1-22-4 15,-5-6 0-15,-6 4 1 16,-4-10 2-16,-7-7-3 15,-3-2 0-15,-4 9-1 16,0 18-2-16,0 14 12 16,3 33 4-1,4 29-6-15,4 16-5 16,3 12-1-16,4 32-3 16,-1 18-1-16,4 3 3 15,8-2 0-15,2 2-1 16,5-6 1-16,-1-12-13 15,0-22-3-15,1-13-43 16,-1-28-15-16,4-25-81 16</inkml:trace>
  <inkml:trace contextRef="#ctx0" brushRef="#br0" timeOffset="5076.233">12453 9357 300 0,'0'19'112'0,"7"-13"-87"0,7-6 9 0,-3 0-1 15,10-6-17-15,14-3-1 16,15-4-9-16,3-6-2 0,3-3-2 16,0 10-2-16,8-4 1 0,3 7-4 15,-4-1 2-15,-3 7-50 16,-7 0-23-1,-14-3-61 1</inkml:trace>
  <inkml:trace contextRef="#ctx0" brushRef="#br0" timeOffset="5376.987">13025 8075 272 0,'-15'-72'101'0,"19"53"-78"0,3 6 11 0,-3 10-1 16,6 10-7-16,8 11 2 15,6 23-7-15,8 12-3 16,4 7-10-16,-1 28-3 0,4 31 1 16,-1 3-1-16,5 26 2 15,3 2-4-15,3-6-2 16,0 7 0-16,1-7-1 15,-4-22-3-15,-4-18 2 16,-7-26-23-16,-3-21-12 16,-7-10-32-16,-8-41-100 31</inkml:trace>
  <inkml:trace contextRef="#ctx0" brushRef="#br0" timeOffset="5781.416">13522 8269 268 0,'-7'-44'101'0,"14"16"-78"0,7-22 11 15,-3 28-1-15,10-9-9 16,14-1 0-16,7 4-2 16,4 6-2-16,7 10-10 15,11 5 7-15,6 26 3 0,-3 16-2 16,-3 12 2-16,-11-3-5 15,-7 15-1-15,-11 4-4 16,-7 18 1-16,-10 10-6 16,-11 0-3-16,-7 16 1 15,-11 28 0-15,-6-19-1 0,-1-3-2 16,4-10-2-16,7-6 1 16,7-6-1-16,10-12 0 15,8-14 0-15,10-14 0 16,7-14 0-16,11-12-2 15,14-12 5-15,7-4 1 16,4-2 0-16,-4-14-2 16,-7 7-8-16,0-9-5 15,-4-1-40-15,-3-2-15 16,-10-4-82 0,-5-3-53-16,-9 1 88 15</inkml:trace>
  <inkml:trace contextRef="#ctx0" brushRef="#br0" timeOffset="6263.058">14863 8802 284 0,'-22'-22'107'0,"12"16"-83"0,-1-13 6 16,4 19-1-16,0-6-9 15,-3 3 0-15,-1 6-7 0,0 3-3 16,1 13-5-16,-1 13 3 16,4 15 2-16,0 18-3 0,7 8-2 15,4-5 2-15,3-2 0 16,3-6-3-16,4-10-1 16,4-12-1-16,3-16-2 15,7-7 1-15,1-12-1 16,2-12-3-1,1-3 2-15,-4-17 3 0,-7-21 1 16,-3-13-1-16,-7-2 1 16,-8 2-2-16,1 10-1 15,-4 9 7-15,0 9 5 16,0 19 0-16,3 13 1 16,4 13-7-16,4 27-2 15,3 23-2-15,4-4 1 16,6 10-2-16,-2-6-1 0,2-1-2 15,1 7 1-15,3-3 1 16,0 0 2-16,4-4-25 16,7-9-12-16,3-9-57 15,1-16-24-15,-5-12-23 16</inkml:trace>
  <inkml:trace contextRef="#ctx0" brushRef="#br0" timeOffset="6772.029">16447 7661 272 0,'-22'0'101'0,"26"-3"-78"0,6 0 6 0,1 6 0 15,10 9-9-15,7 7-2 16,11 6-2-16,4 4 3 16,6 11-11-16,11 1 4 0,10 9 4 15,1 10-4-15,-4-10-2 0,-7 3-1 16,-7-9 1-1,-7-6-3-15,-11-1-2 16,-7-8 0-16,-7-4-1 0,-6 0 2 16,-5-6 3-16,-6 6 2 15,-11-3 3-15,-7 0-5 16,-15 3-3-16,-17-3-3 16,-17 6 0-16,-8 6-2 15,-6-9 2-15,-11-3-2 16,-11-9-1-16,7-10 1 15,14 6 1-15,15-9-3 16,10 0 0-16,11 0-1 16,17 0-2-16,11-9-13 15,14 3-4-15,11-7-31 0,10-2-12 16,10-4-98 0</inkml:trace>
  <inkml:trace contextRef="#ctx0" brushRef="#br0" timeOffset="7056.004">16101 9025 292 0,'0'19'110'0,"3"-13"-86"0,11-3 18 0,-3-3 3 0,7-3-6 15,6-3 1-15,15-13-9 16,21 3-4-16,21-2-15 16,11-1-10-16,21-3-2 0,21 0 0 15,7 3 2-15,25-9-1 16,3 0-1-16,18-7 1 16,4-18 1-16,3-4-36 15,0-12-15-15,-11 13-125 16</inkml:trace>
  <inkml:trace contextRef="#ctx0" brushRef="#br0" timeOffset="8093.787">18958 7291 212 0,'-3'-28'82'0,"3"28"-64"0,0-6 18 16,0 6 2-16,0 3-5 0,0 0 1 15,7 9-6-15,0-2-3 16,0 15-13-16,0-3-1 0,0 31 0 15,-3-9-6-15,-1 25-3 16,1-13-1-16,-1 17 1 16,1-11-1-16,3 20-1 15,-4-16-2-15,11 3 1 16,-3-10 1-16,14-12 0 16,-8-3 0-16,26-13 0 15,-8-9 0-15,21-6 2 16,-10-6-3-16,11-17 0 15,-11-2-52-15,10-7-22 16,-10 0-61 0</inkml:trace>
  <inkml:trace contextRef="#ctx0" brushRef="#br0" timeOffset="8363.465">19600 7228 312 0,'0'3'115'0,"0"-3"-89"0,7 44 10 0,-7-34-2 15,0 24-13-15,0-5-1 16,4 52-10-16,-1-18-4 16,5 62-3-16,-5-28-3 0,4 54 3 15,-3-32-2-15,6 50 2 16,1-40-2-1,10 21-1-15,-7-34 1 16,18 4-1-16,-7-23-29 0,10-19-13 16,-7-21-113-1</inkml:trace>
  <inkml:trace contextRef="#ctx0" brushRef="#br0" timeOffset="8602.743">20242 8000 296 0,'7'22'110'0,"-7"-22"-86"0,32 40 2 15,-28-33-5-15,17 5-12 16,-3-2-3-16,17-10-1 16,-3 0-1-16,24-13-2 15,-10 4-2-15,24-7 3 0,-10 3-2 16,7 1 2-16,-10-4-4 15,3 7 0-15,-11-1-37 16,1 1-16-16,-12 3-75 16</inkml:trace>
  <inkml:trace contextRef="#ctx0" brushRef="#br0" timeOffset="9083.49">21297 7250 304 0,'0'-19'115'0,"0"19"-89"0,-7-3-6 0,7 3-6 16,-7 13-11-16,0-4 0 16,-7 20-1-16,3-8-2 15,-10 23 1-15,4-6-4 0,-1 18 2 16,4-12 1-16,7 3 0 15,3-6 0-15,15-3 0 16,-1-10 0-16,22 3 0 16,-4-6-3-16,22 4 2 15,-8-7-1-15,39 6 0 16,-17-3 13-16,20 9 5 0,-17-5-2 16,18 8 2-16,-18 4 0 15,11 3 2-15,-18-13-1 16,-4 13 1-16,-10-13 4 15,-11 1 3-15,-7-4-11 16,-13 3-3-16,-5-6-5 16,-20 4 1-16,-1-7-6 15,-17 15-1-15,3-8 0 16,-28 11 2-16,11-5-1 16,-32 6-1-16,14-10 1 15,-11-6-1-15,15-6-27 0,-1-16-11 16,11 3-23-16,4-22-7 15,7 4-87 1</inkml:trace>
  <inkml:trace contextRef="#ctx0" brushRef="#br0" timeOffset="9353.663">21227 7037 276 0,'-29'-28'104'0,"29"28"-81"0,-10-3 3 0,10 3-4 0,0 0-14 16,0 0-4-16,17-7 3 15,-2-2 5-15,20 0-6 16,21-13 6-16,-3 3 3 0,-10 3-5 16,38-3-3-16,-18 4-2 15,22-1-1-15,-18 4-5 16,32 2 1-16,-18 4-11 15,11-4-5-15,13 1-58 16,-16-7-24-16,-15-2-23 16</inkml:trace>
  <inkml:trace contextRef="#ctx0" brushRef="#br0" timeOffset="10839.258">14616 10844 140 0,'0'-35'55'0,"0"29"-43"0,0 0-3 0,0 2-5 15,0 4-7-15,0 0 0 16,3 0 10-16,-3 4 5 0,4-1-5 16,-4 0 5-16,0 0 1 0,0 0 7 15,0-3 4-15,0 0-8 16,0 0-2-16,0 0-6 15,0 0 0-15,0 0-3 16,-4-3 0-16,1 0 3 16,-1 0 3-16,1-4-2 15,-5 1 0-15,5 0-3 16,-4 0-1-16,3-1-1 16,1 1 2-16,-1-3-1 15,1 2 0-15,-1 1-1 16,1-3 2-16,-1 6-1 15,1-4 2-15,-1 7-2 16,4-3 0-16,0-3-1 0,-3 6 0 16,3 0-2-16,0 0 1 15,0 0-2-15,-4 0-1 16,1 0 1-16,-1 0-1 16,1 0 2-16,3 0 1 15,0 0-4-15,0 9 1 16,3 10 4-16,8 12 5 15,3 26-3-15,3 18-1 16,5 10 0-16,-1 25-1 16,0 21-2-16,0 7 1 15,-3 22-4-15,-4 3 0 16,0-6 1-16,0 0 2 0,-3-13-1 16,-1-19 2-16,1-12-4 15,-1-12 0-15,-3-20-1 16,0-18 0-16,1-19-31 15,-1-22-15-15,0-19-86 16</inkml:trace>
  <inkml:trace contextRef="#ctx0" brushRef="#br0" timeOffset="11425.507">15244 11590 192 0,'-4'-28'74'0,"0"15"-58"0,-3 4 14 0,4 9 3 15,-4 3-8-15,-4 6-2 16,1 7-7-16,-4 3-2 15,-4 3-8-15,-3 6 3 0,-4 6 1 16,0 10-1-16,1 13 2 16,6 15-4-16,4 3-2 15,7 7-5-15,3 18 0 16,8 10 0-16,3-10 2 16,7-12-3-16,4-10 0 15,-1-21 1-15,8-17 0 0,0-15 2 16,-1-18 1-16,5-17 1 15,-5-24 0-15,5-23 0 16,-5-12 0-16,-3-9 2 16,-3-16 1-16,-7-10-3 15,-4 7-1-15,-4 9-1 16,-3 10 1-16,-3 12 0 16,-4 13 1-16,0 9 13 15,3 22 8-15,4 10-14 16,0 12-8-16,4 12-1 15,6 16 0-15,8 19 2 16,6 16 0-16,5 9-2 16,2 0 1-16,1 4-2 0,3 8 2 15,-3-2-2-15,0-4 2 16,0-15-4-16,-1-10 0 16,-2-15-37-16,-1-13-16 15,-3-13-103 1</inkml:trace>
  <inkml:trace contextRef="#ctx0" brushRef="#br0" timeOffset="12055.89">16214 10919 236 0,'-18'-53'88'0,"18"53"-69"0,-18-29 13 16,15 26 2-16,-1-3-11 15,1-4-1-15,-1 7-4 0,1-3-2 16,10 9-8-16,0 0 6 0,14 26 3 16,-3-7-1-16,20 31 3 15,-6-9-6-15,25 31-3 16,-8-19-3-16,11 42 0 16,-11-20-4-16,11 10 0 15,-14-19 1 1,11-3 0-16,13 15 0 0,-24-28 0 15,-7-12-5-15,0 6 1 16,7 0 2-16,-11-9 1 16,-7-7-1-16,-10-12 1 15,-4-3 0-15,-4-4 3 16,-3 4-3-16,-7-7 0 16,0-2-1-16,-14-1 1 15,4-3 0-15,-22-3 1 0,-14 0 0 16,-3-3 0-1,-8-6-5-15,-10-4 1 0,-7 4 0 16,0 2 2-16,4 14-3 16,10-4 0-16,7 12 1 15,7 1 0-15,7 0-3 16,11-4 0-16,7-5-34 16,10-11-12-16,0 1-27 15,11-25-10-15,0 6-48 16</inkml:trace>
  <inkml:trace contextRef="#ctx0" brushRef="#br0" timeOffset="13016.303">16224 12496 256 0,'-3'-28'96'0,"3"28"-75"0,-11-32 10 16,8 29 1-16,-1-9-9 16,1-1-1-16,3 4-10 15,0-1-5-15,3 1-4 16,1 6 6-16,3-7 4 0,0 1-2 15,14-4 1-15,-3 1-7 16,20-4-1-16,-6 4 4 16,25-1 5-16,-15 4-7 15,18-1-1-15,-14 10-3 16,24 0 1-16,-13 0-2 0,13 0-1 16,-13 7-2-16,3-7 1 15,-11 0 3-15,0 0 1 16,-10 0-1-16,0 0 1 15,-7 0-2-15,3-7 2 16,-7 7-13-16,8-9-3 16,-8 6-27-16,7-13-9 15,-7 7-19-15,8-7-5 16,-8 0-43 0</inkml:trace>
  <inkml:trace contextRef="#ctx0" brushRef="#br0" timeOffset="14022.451">17847 10756 232 0,'-21'19'88'0,"21"-19"-69"0,-14 9 11 0,10-6-2 16,-3-3-5-16,4 0-2 15,-1 0-5-15,4 0 0 16,0 0-9-16,0 0 11 0,11 6 5 0,-4-2-5 15,14 5 0 1,-3-3-7-16,13 0-1 0,-6 1 0 16,17-7 1-16,-6 0-3 15,20-7 0-15,-10 1-3 16,28 0 2-16,-14 0-4 16,11 3-2-16,-15-1 0 15,7 1 1-15,-10 0 1 16,4 0 1-16,-11 0-2 15,0 0 1-15,-8 0-4 16,-2-1 0-16,-8 1 3 16,-3 3 3-16,-4 0-33 15,-4 10-15-15,1-4-34 16,-4 7-12-16,-3-4-48 16</inkml:trace>
  <inkml:trace contextRef="#ctx0" brushRef="#br0" timeOffset="14382.461">19071 10057 268 0,'-7'-38'101'0,"7"38"-78"0,4-47 4 0,-4 41-1 0,3-1-4 16,1-2 2-16,3 18 4 16,0 1 3-16,7 37-17 15,-3-10 3-15,6 64 3 0,-3-20-5 16,7 70 2-16,-3-35-8 16,7 84-1-1,-8-49-2-15,5 59-1 0,-8-59-6 16,7 40 1-16,-7-47 0 15,7-6 0-15,-7-31 0 16,4-16 0-16,-4-19-31 16,0-16-14-16,0-9-43 15,-10-22-20-15,-1-6-26 16</inkml:trace>
  <inkml:trace contextRef="#ctx0" brushRef="#br0" timeOffset="16560.301">13610 10602 184 0,'-10'-28'68'0,"10"12"-52"0,0-12 19 0,0 15 5 15,0-2-9-15,0-4-3 16,0 3-10-16,0 1-3 0,3 5-9 16,1 7 7-16,6 13 6 0,8 21 1 15,3 16 0-15,7 12-6 16,4 29-1-16,3 28-6 16,1 16 1-16,2 44-5 15,8 9-2-15,-3 31 0 16,-1 3 1-16,0 13-1 15,-3-15 2-15,0 5-2 16,-7-15-1-16,-1-22-2 16,-2-12-1-16,-5-29 2 15,-3-28 0-15,-3-34-2 16,0-20 2-16,-1-27 3 16,1-26 1-16,0-15-1 15,6-19-2-15,8-7 3 0,7-2 0 16,10-4 1-16,4 4 0 15,7-7-2-15,4-3 1 16,13 0-4-16,15-6 0 16,10-3 1-16,8-1 0 15,20 7 2-15,11 7 3 16,4 2 0-16,21 0 0 16,-4 10-6-16,57-6 1 15,-1 6 6-15,-76 12 4 16,-30 6-3-16,79-8-2 15,-50 8-2-15,78-9 0 16,-57 13-2-16,67-13 2 16,-59 7-2-16,63-23-1 15,-64 10 1-15,50-22 1 0,-57 13-3 16,21-13 0-16,-42 15 3 16,29-2 3-16,-36 9-4 15,14 3-1-15,-35 3-2 16,28 10 0-16,-32 5 4 15,8 8 3-15,-26-4-2 16,15 9-2-16,-21-3-3 16,10 7-1-16,-21-4 4 15,4 4 1-15,-11-1 0 16,-7 1 1-16,-11-4-2 16,-3-3-1-16,-11 1 3 15,-3-4 0-15,-7 0 1 16,-7 0 0-16,-1 0-2 15,-6 0 1-15,-1 1-2 16,-3-4-1-16,0 0 1 0,1 0-1 16,-5 0-3-16,1-4 0 15,-1-2 2-15,-3-19 0 16,0 6 1-16,-3-34 2 16,-1 9-3-16,-7-56 0 15,1 24 1-15,-18-83 0 16,6 36 0-16,-30-102 2 15,13 61-1-15,-25-102 2 16,18 75-2-16,-10-54-1 16,10 66-2-16,0 10 1 15,11 37 1-15,-7 13 0 0,6 25 0 16,-2 10 0-16,6 15 0 16,-7 6 0-16,7 13 0 15,-7-1 0 1,8 11 0-16,-5-1 0 0,8 6 0 15,-4 7 2-15,4 0-3 16,-4 0-2-16,8 6 2 16,-12-6 2-16,8 15-2 15,-11 1 0-15,8 2 3 16,-15 4 1-16,11 0-4 16,-11 2 1-16,10 1 0 15,-9-3 0-15,6 0 0 16,-14-4 0-16,11 4 0 0,-18 0 0 15,10-4 0-15,-13 10 0 16,10 0 0-16,-18 7 0 16,18-4 0-16,-24 3 0 15,17 0-3-15,-21 7 2 16,17-1 1-16,-14 4 0 16,15-3 0-16,-22-1 0 15,18-2 0-15,-17-1 2 16,17 7-3-16,-15-7 0 15,19 1 1-15,-22 2 0 16,18-2 0-16,-21 5 0 16,14-2 0-16,-7 6 0 15,14-7 0-15,-18 7 0 16,15 0 0-16,-22-4 2 0,18-2-3 16,-11-1 0-16,-49 4 1 15,11 0 0-15,6-1 0 16,11-5 2-16,11 9-3 15,3 0-2-15,-3-1 2 16,3 4 0-16,1 0 1 16,6 0 2-16,7-3-1 15,1-6-1-15,-1 2 1 16,-3-5-1-16,0-4 0 16,3 0 2-16,8 4-3 15,-1-1 0-15,4 4 1 16,-3 5 2-16,-8 1-3 15,0 9 0-15,8 1 1 16,3-4 0-16,0 0-3 0,0-6 2 16,-4-1-1-16,-6 1 0 15,-1-6 4-15,7-1 1 16,8 1-4-16,6 2 1 16,1 1 0-16,0 3 0 15,-4-3 0-15,0-4 0 16,0 4-3-16,3-4 0 15,4-2 4-15,4-4 1 16,3 0 0-16,4 1-2 16,-1-1 1-16,8 0-1 15,3 4-3-15,4 2 0 16,0 4 2-16,3 3 2 0,4 12-5 16,3 0-1-16,8 1-31 15,10-4-14 1,7-16-117-1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11:55.7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11956 1515 248 0,'-7'-43'93'0,"3"33"-72"0,-3 1 14 0,7 9 2 16,-4 9-10-16,1 1-1 15,3 8-9-15,0 7-2 16,3 19-9-16,8 19 7 0,14 22 6 15,10 3 1-15,14 34 3 16,8 16-11-16,3 3-2 16,0 13-4-16,0-7-1 15,0-22-3-15,0-21-2 16,0-29 3-16,0-31 0 16,3-35 5-16,-6-53 5 15,-1-37 2-15,8-54 3 16,-1-12-8-16,4-41-1 15,-3-7-3-15,-4-21-1 16,-8 18-10-16,-6 29-4 0,-3 15-59 16,-8 29-27-16,0 28-82 15</inkml:trace>
  <inkml:trace contextRef="#ctx0" brushRef="#br0" timeOffset="900.491">21481 954 228 0,'0'-31'88'0,"0"31"-69"0,0-28 15 0,0 28 3 0,0-16-4 16,0 0 3-16,0 4-11 15,0-4-3-15,0 13-13 16,3 12 3-16,1 10 4 0,-1-3-4 16,4 31-2-16,0-6 1 15,7 56 0-15,-3-19-3 16,3 45 0-16,-3-26-3 15,3 44 0-15,-4-28-6 16,5 25-1-16,-1-29 3 16,3 14 1-16,-3-32-5 15,4 3 0-15,-4-22-67 16,4-6-31-16,-4-13-50 16</inkml:trace>
  <inkml:trace contextRef="#ctx0" brushRef="#br0" timeOffset="1248.83">22052 666 244 0,'0'-28'93'0,"0"28"-72"0,0-4 25 0,0 4 5 0,0 0-17 15,0 0-5 1,0 13-4-16,0 6-1 0,0 18-13 16,0-8 4-16,4 36 3 15,-1-11-6-15,4 59 1 0,-3-26-6 16,3 55-2-16,-4-36 0 16,1 51-1-16,-1-41-2 15,1 38-2-15,-1-42 1 16,1 8 1-16,0-26-1 15,-4-10-1-15,0-21-35 16,-4-13-16-16,4-9-45 16,-7-19-19-16,3-3-16 15</inkml:trace>
  <inkml:trace contextRef="#ctx0" brushRef="#br0" timeOffset="1604.932">20909 1262 268 0,'-21'9'101'0,"21"-9"-78"0,-14-6 6 0,14 6 0 16,0 0-12-16,0 0-2 15,3 6 0-15,1-3 1 16,14 6-9-16,-4 1 2 0,39-13 4 0,-11-4-3 16,50-14 0-16,49-20-4 15,-21 6 1-15,-22 7-2 16,51-22 2 0,-36 15-4-16,31-15 0 0,26 0-1 15,-19 3 1 1,-17 16-2-16,-21-1-1 15,-25 13 1-15,-21 7-1 0,-21 12-51 16,-28 9-23-16,-4 1-77 16</inkml:trace>
  <inkml:trace contextRef="#ctx0" brushRef="#br0" timeOffset="1848.626">21340 1697 268 0,'-39'41'101'0,"39"-41"-78"0,10 41 2 0,-10-38-5 15,14 0 2-15,-3-3 6 16,28-16-6-16,-7 1-1 16,63-23-12-16,-25 1-1 0,57-20-1 15,43-15-1-15,-19 3-1 16,1 16-6-16,-7 3-1 15,-18 15-28-15,-18 4-10 16,-10 18-106 0</inkml:trace>
  <inkml:trace contextRef="#ctx0" brushRef="#br0" timeOffset="3723.195">13272 3613 180 0,'-11'-6'68'0,"0"-4"-52"0,-3 1 23 0,4 6 8 15,-4-3-15-15,-1-4-6 16,-6 4-7-16,-3-3-2 16,-5-4-9-16,1 4-1 15,-4-1 3-15,1-2-2 0,-1 12 1 16,0-10-3-16,-3 10-1 16,-4 0 1-16,-3 10 1 15,-8-1-1-15,-3-3 1 16,-3 7-4-16,0 6 0 15,3 6-1-15,-4 6 1 16,4 4-2-16,0 5 2 16,0 1-2-16,0 0-1 15,1 0 3-15,2-1 0 16,4-5-4-16,4 9-1 16,7 3 5-16,3 9 3 15,4 7-3-15,7-3-2 0,3 2 0 16,0-2-1-1,1-1 0-15,3 1 2 0,3 6-3 16,0 3 0-16,4 6 1 16,0 0 0-16,4-6-3 15,3 3 2-15,0 4 1 16,3 15 2-16,4-10-1 16,4-6-1-16,10 10 7 15,7-16 3-15,11-9-5 16,7-4-1-16,7-3 4 15,0 1 3-15,0-4-4 16,0 3-2-16,3-3-2 16,11 0-3-16,7-12 1 0,4-7-1 15,3-5 4-15,-7-8 2 16,4-2 4-16,10-7 4 16,11 1-6-16,-4-4-2 15,-3 0-1-15,10-3-1 16,7 1-2-16,1-4-2 15,-5 0 1-15,1-4 1 16,11 1 1-16,6-6 1 16,-13 0-2-16,6-4-2 15,7-9 3-15,1 3 2 16,-15-12 0-16,1 0 2 16,10-7-4-16,-1-6-2 0,-6 10 0 15,-7-4-1-15,14 0 0 16,-3 1 2-16,-8-1-1 15,-10 0-1-15,-8-2 1 16,-2-14-1-16,-8-15 2 16,-11-3 1-16,-13 0-1 15,-11 3 1-15,-15-19-2 16,-6-25 2-16,-11 7-2 16,-10 6 2-16,-11-10-2 15,-11-16 2-15,-10 7-2 16,-11 9-1-16,-10-15 3 15,-4-10 0-15,-14 7-4 16,-25 2-1-16,-17-24 3 16,-4 12 3-16,-25 22-1 15,-14 28-2-15,-10 32 0 0,-14 30 1 16,6 26-3-16,1 22-2 16,0 10-3-16,21 9 1 15,17-1 1-15,8-2 2 16,13-7-19-16,22-3-8 15,25-15-29-15,38-7-150 32</inkml:trace>
  <inkml:trace contextRef="#ctx0" brushRef="#br0" timeOffset="5973.75">23798 3143 184 0,'-21'-50'71'0,"7"31"-55"0,-14-6 26 15,10 15 8-15,-6-2-14 16,-8-1-4-16,-7 4-7 15,-3-1-4-15,-4 4-11 16,-7 3-2-16,-11 3 2 0,-10 3 0 16,-3-3 2-16,-1 0-4 15,-7 6 0-15,-13 1-3 16,-15 12 0-16,0 2-3 16,-18 14 1-1,-17 31-2-15,4 0-1 0,-8 6 3 16,-10 3 2-16,6 22-2 0,-2 13 0 15,-5-10-1-15,19 4-2 16,3 15 5-16,35-16 1 16,25-21 0-16,-18 62 1 15,25-37-4-15,7 50-2 16,7 56-3-16,35-63 1 16,4-31 1-16,49 54 2 15,-7-41 3-15,57 12 4 16,-18-34-2-16,84 18-2 15,-34-28-2-15,126-2 0 16,-63-26 0-16,134-25 3 0,99-19-3 16,-1-28-2-16,-13-16 4 15,-15-12 1-15,-3-19 6 16,-67-13 5-16,-92 20-5 16,103-51 1-1,-92 22-4-15,74-66 0 0,14-31-3 16,-36-16 1-16,-45 6-4 15,-46 1-2-15,-28-13 0 16,-32 18 1-16,-39-8 1 16,-39 2 1-16,-34 16-5 15,-47-6 1-15,-53 3-5 16,-45 15 1-16,-47 4-3 0,-59 0 2 16,-50 6-6-16,-38 25-3 15,-26 29-3-15,-10 30 0 16,-13 39-9-16,-8 27-1 15,-8 23-62-15,19-4-29 16,-11-3-27 0</inkml:trace>
  <inkml:trace contextRef="#ctx0" brushRef="#br0" timeOffset="6816.936">10008 7172 224 0,'0'-9'85'0,"0"12"-66"0,-3 0 16 15,-1 3 4-15,4 7-12 16,0 2-3-16,0 4-3 16,0 6-1-16,-3 7-11 15,-1 5 3-15,1 13 2 0,-1 26-1 16,1 8 0-16,-1 7-5 16,-3 31-3-16,0 7-2 15,3 3 0-15,1-7-2 0,6-9 2 16,8-16-4-16,3-18 0 15,4-16 1-15,10-13 0 16,14-15 4-16,8-16 2 16,6-16 0-16,4-12 1 15,0-10-4-15,4-6-2 16,6 0-3-16,4 0 1 16,-7 6-1-16,-7 4 0 15,-10 6-44-15,-12 6-20 16,-9 0-85-1</inkml:trace>
  <inkml:trace contextRef="#ctx0" brushRef="#br0" timeOffset="7174.875">10495 7257 292 0,'4'-16'110'0,"-4"16"-86"0,7 9 7 0,-4 4-2 16,1 6-7-16,3 9-1 16,3 19-3-16,5 31-1 15,6 16-9-15,3 22-1 0,8 41 0 16,0 25-6-16,3 34 0 15,0 41 1-15,-3 10 1 16,-4 6-1-16,-3-4-2 16,-4-18 1-16,-3-41-1 15,-4-28 0-15,0-34 0 16,-3-39-3-16,-1-27 2 16,4-32-34-16,-3-25-15 15,0-16-102 1</inkml:trace>
  <inkml:trace contextRef="#ctx0" brushRef="#br0" timeOffset="7850.145">11476 9972 264 0,'-4'-16'99'0,"1"10"-77"0,-8-7 11 0,8 7 2 15,-4 3-8-15,0-6-1 16,-4-4-8-16,0-3-1 16,1-6-10-16,-1-6 0 0,1-9 3 15,-4-26-6-15,3-19 0 16,0-12-2-16,4-6 1 16,7-29-2-16,4 7-1 15,3 9-2-15,7 10 1 16,4 15 1-16,-1 32 0 15,4 21 2-15,4 26 1 16,3 21 1-16,4 26 2 16,3 31-3-16,1 9-2 15,-1 7 2-15,-3 21 0 16,-4 10 5-16,-3-9 3 0,-4-10-4 16,0-21-2-16,-3-20-2 15,3-25-3-15,0-31 1 16,4-34 1-16,-1-38-1 15,8-7-1-15,7-27 1 16,7-7 1-16,3 25-3 16,4 16 0-16,-7 25 1 15,-4 31 0-15,-3 35 2 16,-4 22 3-16,-3 12-4 16,-4 22-1-16,-3 26 0 15,-4 8 0-15,-3 4 0 0,-4 13 0 16,0-10 0-1,0-16 0-15,0-12-58 0,7-25-23 16,4-7-80 0</inkml:trace>
  <inkml:trace contextRef="#ctx0" brushRef="#br0" timeOffset="8153.99">12778 9219 320 0,'-22'47'121'0,"19"-37"-95"0,6 9 9 0,1-13-4 0,3-3-15 16,7-3-2-16,7 0-8 15,4-3-4-15,10-6-1 16,11-7-1-16,11 6 2 0,3-5-3 16,0-4 0-16,-4 0-1 15,-3 0 0-15,0-6-51 16,0-3-22-16,-4 3-66 16</inkml:trace>
  <inkml:trace contextRef="#ctx0" brushRef="#br0" timeOffset="8615.455">13222 7896 288 0,'7'-19'110'0,"4"10"-86"0,13-10 7 0,-9 16-4 16,6-6-4-16,14 2 1 16,14 4 2-16,15 3 3 15,6 10-15-15,-3 8 5 0,1 14 2 0,-5 18-5 16,1 16-1-16,-1 0-5 16,-14 3-1-16,-6 9-5 15,-15 26-3-15,-10 2 2 16,-15 7 0-16,-13 31-4 15,-8-3 1-15,-7 0 0 16,1 10 2-16,-1-10-1 16,4-22-1-16,7-15-2 15,6-23 1-15,8-21-1 16,8-20-2-16,9-11 3 16,15-10 2-16,10-13-2 15,8-9 0-15,3-10 1 16,-1 4 2-16,1-4-1 15,-3-3-1-15,-4 7-15 0,-4-3-7 16,0-1-53-16,-3-3-21 16,-4 1-63-1</inkml:trace>
  <inkml:trace contextRef="#ctx0" brushRef="#br0" timeOffset="9126.231">14580 9480 284 0,'-14'22'107'0,"7"-16"-83"0,-3 3 15 0,3-6 3 0,-4-3-10 16,0-6-1-16,-3-6-11 15,-3-10-5-15,-1-10-8 16,4-8-5-16,0-4-1 0,3-19-1 15,8-19 0-15,6-2 6 16,8 2 6-16,3 1-6 16,7-10-1-16,7 3-5 15,4 13-1-15,0 12-1 16,-1 22 0-16,1 22 4 16,-4 23 1-16,1 21-1 15,-1 9-2-15,-3 19 1 16,-4 1 1-16,0 18-3 15,0 0 0-15,-3-9 1 16,3-10 2-16,0-15-3 16,4-16 0-16,3-22 1 0,4-26 2 15,3-8-3-15,7-4 0 16,-3 7-1-16,3 9 0 16,-6 13 4-16,-1 12 1 15,0 31-1-15,4 16-2 16,0 7 1-16,-4 2 1 15,0 1-1-15,1 3-1 16,-4-1 1-16,-4 1 1 16,0-13-32-16,-3-6-14 15,-8-16-126 1</inkml:trace>
  <inkml:trace contextRef="#ctx0" brushRef="#br0" timeOffset="9865.035">16439 7482 256 0,'-3'-9'96'0,"-1"9"-75"0,8 9 8 0,-1 1-1 0,5 9-6 15,6 12 1-15,10 7-1 16,8-1 1-16,7 13-13 15,7 4 12-15,14 11 5 16,17 26-8-16,8 7-3 0,0-4-9 16,-4 0-3-16,3 12 0 15,1-5 0-15,-7-4-2 16,-11-16 1-16,-7-8 4 16,-11-8 6-16,-7-8-5 15,-6-7-2-15,-8-6-3 16,-7-10 0-16,-3-9 0 15,-8-3 3-15,-6-6 3 16,-11-3 2-16,-11-4-3 16,-17-3 0-16,-18-3-5 0,-11 1 0 15,-6-8-1-15,-18-2 1 16,-18-3-4-16,4 2 0 16,3 1 1-1,4-3 0-15,3 9-3 0,11 0 2 16,14 6-1-16,17 0-2 15,15 4-35-15,17-4-16 16,15 0-38-16,13-6-15 16,5 3-37-1</inkml:trace>
  <inkml:trace contextRef="#ctx0" brushRef="#br0" timeOffset="11004.096">19223 7072 184 0,'7'-44'68'0,"-7"44"-52"0,7-38 12 16,-7 35 3-16,4-13-1 15,-1 7 4-15,-3-4-1 16,0 4 2-16,-7 6-19 15,0 0 0-15,-11 9-2 0,4 0-5 0,-11 16-1 16,4-9-2-16,-17 31-1 16,6-13-6-16,-18 16-1 15,12-9 1-15,-8 15 2 16,7-16 0 0,-3 29 2-16,10-15-4 15,7 21-2-15,7-13 2 0,15 1 2 16,3-10-2-16,21-3-2 15,-3-6 2-15,24-1 0 16,-7-8 1-16,22 2 0 16,-11-5-3-16,31 27 2 15,-13-12 1-15,10 28 2 16,-14-19-1-16,0 16-1 16,-14-19 3-16,-8 26 0 15,-6-20 16-15,-11 16 8 16,-3-15-8-16,-18 2-1 15,0-12-8-15,-18-3-2 0,4-9-4 16,-21-7-3-16,7 0 2 16,-15-9 0-16,8 0-4 15,-7-16 1-15,7 0-2 16,-4-22 0-16,7 0 0 16,4-18 0-16,3 5 0 15,11-21 0-15,0 15 2 16,14-40 0-16,0 15-3 15,21-40 2-15,-3 21 1 16,35-68 2-16,-15 31-1 16,26-66-1-16,-15 47-2 15,11-41 1-15,-14 44 1 16,4-31 2-16,-15 47-1 0,-11 15 2 16,-2 23-2-16,-19 28-1 15,1 6-2-15,-15 47 1 16,1 0-1-16,-12 28-2 15,5-6-24-15,-4 19-9 16,3-10-8-16,7 28-2 16,1-12-47-16,17 13-21 15,-4-7 13 1</inkml:trace>
  <inkml:trace contextRef="#ctx0" brushRef="#br0" timeOffset="11333.741">20440 6981 248 0,'-4'-51'93'0,"4"51"-72"0,-3-18 18 15,-1 18 5-15,4 0-12 16,0 0-1-16,0 15-3 15,0-2 0-15,0 34-15 16,0-6 1-16,4 25 2 0,-4-13-6 16,3 47-1-16,1-21-5 15,-1 33-1-15,1-21-1 0,0 47 1 16,-1-28-4-16,4 9 0 16,-3-22-1-16,-1-6 0 15,1-19-29 1,-1-15-12-16,1-10-51 0,-4-25-20 15,0-3-13 1</inkml:trace>
  <inkml:trace contextRef="#ctx0" brushRef="#br0" timeOffset="11557.955">20013 7877 264 0,'-7'-18'99'0,"7"18"-77"0,21-10 9 0,-21 10 1 0,21-6-5 15,-3 0 2-15,35-13-12 16,-7 3-3-16,17-15-8 16,-10 3-4-16,21-4 1 0,-14 7-2 15,25-3-1-15,-18 6 1 16,4 3 1-16,-12 0-10 16,-2 10-2-16,-11 0-83 15,0 2-38-15,-8 1 12 16</inkml:trace>
  <inkml:trace contextRef="#ctx0" brushRef="#br0" timeOffset="11874.091">21255 6855 276 0,'-7'-9'104'0,"7"9"-81"0,-11 19 7 0,8-19-1 16,-4 18-5-16,3-2 3 16,-3 28-6-16,0-6-3 15,0 24-10-15,0-11-1 0,0 11 3 16,0-5-6-16,3 21 0 16,1-15-2-16,6 12 1 15,1-15-2-15,10-4-1 16,0-9-2-16,11-6 1 15,-4-7 1-15,7-9 0 16,-3-3-22-16,3-12-10 0,-7-1-31 16,4-9-10-16,-4-3-56 15</inkml:trace>
  <inkml:trace contextRef="#ctx0" brushRef="#br0" timeOffset="12117.84">21625 6927 308 0,'-10'-6'115'0,"10"6"-89"0,-7 3 3 0,7-3-2 15,-4 6-9 1,1 1-1-16,-1 27-5 0,1-6-2 16,-5 38-6-16,5-16-3 0,-8 66 2 15,4-21-2-15,-3 49-1 16,-1-31 1-16,1 43-1 15,3-36 0-15,3 30 2 16,0-40-39-16,4 12-14 16,0-28-96-1</inkml:trace>
  <inkml:trace contextRef="#ctx0" brushRef="#br0" timeOffset="13058.127">19756 10057 280 0,'-4'-19'107'0,"4"19"-83"0,11 34 15 0,-11-31 1 16,10 32-13-16,1-10-1 15,10 60-4-15,-3-20 1 16,6 42-13-16,-6-22-3 0,7 59-3 15,-8-34 0-15,1 62 0 16,-4-37-2-16,0 22-2 16,-3-38 1-16,-1 19-1 0,-3-32 0 15,4-18 2-15,-4-12-6 16,0-45-1-16,0 0-34 16,0-37-11-16,0 0-70 15,4-35-67 1,-1 10 61-16</inkml:trace>
  <inkml:trace contextRef="#ctx0" brushRef="#br0" timeOffset="13599.245">20380 10364 184 0,'14'-19'68'0,"-14"19"-52"0,11-19 19 0,-11 19 5 16,0-9-7-16,0-1-2 16,0 1-4-16,0 0-2 15,3-7-14-15,-3 3 0 0,7-9 2 16,-3 4 2-16,10-20 0 16,-4 3-3-16,12-5 0 15,-5 5-7-15,22 7-1 16,-7 3 7-16,21 22 2 15,-11 0 5-15,7 28 3 16,-6-6-5-16,-4 24 1 16,-8-8-1-16,-6 31-1 15,-7-10-7-15,-11 32-3 0,-4-16-3 16,-20 50 1-16,3-28-2 16,-25 32-1-16,7-29 1 15,-10 47 1-15,6-37-1 16,5 0 2-16,6-20-4 15,11-11-2-15,3-11 2 16,15-14 0-16,-1-4-2 16,33-10 0-16,-8-5-1 15,25-7 3-15,-7-3 0 16,17-7 1-16,-14 1 0 16,26-7 2-16,-15-2-1 0,7-1-1 15,-11-3 1 1,0-3 1-16,-10 0-43 15,-3 0-19-15,-8 0-56 16,-3-3-22-16,-8 0 7 16</inkml:trace>
  <inkml:trace contextRef="#ctx0" brushRef="#br0" timeOffset="14457.326">17815 10376 216 0,'-17'-31'82'0,"17"31"-64"0,-4 0 13 0,4 0 1 0,4 6-4 16,-4-3 1-16,14 13-5 16,0-3-3-16,18 15-11 15,-8-6 7-15,22 15 3 0,-11-2-2 16,29 15 2-16,-11-9-7 15,35 37 0-15,-17-15-8 16,20 28-3-16,-20-22-1 16,21 16-1-16,-22-16-3 15,11 18 0-15,-17-21 4 16,-4 9 1-16,-14-18 0 16,-4-7 1-16,-7-9-4 15,-7-7 0-15,-6-6 3 16,-8-6 1-16,-4-3 3 15,-17-6 1-15,4-1-6 16,-36-2 0-16,4-4-1 0,-32 3 2 16,14-2-1-16,-60 5-1 15,25-2 1-15,-46 5 1 16,31-2-3-16,-24 3 0 16,25-4-1-16,-4 10 0 15,-14 0-16-15,43-9-5 16,13-1-57-16,11-3-23 15,7-2-33 1</inkml:trace>
  <inkml:trace contextRef="#ctx0" brushRef="#br0" timeOffset="15372.652">14658 11088 80 0,'-32'-3'33'0,"22"-3"-26"0,-8-10 40 16,7 4 16-16,1-7-8 16,-1-3-3-16,-3 0-16 15,4 3-7-15,-1 0-17 16,0 4-1-16,4-4 2 0,4 3-5 16,6-3 0-16,8-6 2 15,10-3 4-15,11 0-2 16,10-4 1-16,8 7 4 15,9 3 1-15,12 19-3 0,3 6 1 16,-7 13 0 0,-7 15-1-16,-7 26-3 0,-7 18 0 15,-14 7-5-15,-11 15-2 16,-11 22-2-16,-6-6-3 16,-11-3 3-16,-7 6 0 15,-7 3-4-15,-4-6 1 16,-3-23 0-16,7-8 0 15,3-19 0-15,4-7 2 16,7-12-3-16,7-9-2 16,7-7-1-16,10-3 3 15,8-6-2-15,10-4 1 16,1-5 2-16,2-4 2 16,12-6-1-16,6-9 2 15,8-4-2-15,3-6-1 16,-4 0 3-16,-3 1 0 0,-7 2 1 15,-7 7 2-15,-7 5-10 16,-7 4-4-16,-8 4-51 16,-6-4-24-16,0-10-76 15</inkml:trace>
  <inkml:trace contextRef="#ctx0" brushRef="#br0" timeOffset="15927.157">16041 11919 268 0,'-11'-3'101'0,"4"0"-78"0,-3-7 0 0,3 4-4 16,-1 3-4-16,1-6 3 16,-3-7-6-16,-1-3 1 15,-3 0-8-15,0-6-1 0,3-6 2 16,1-13 1-16,3-22 1 0,7-9-4 16,3 0-1-16,8 6 1 15,7 9 2-15,3 13-5 16,0 12-1-16,4 17 4 15,-1 18 2-15,1 15 2 16,-4 23 0-16,0 18-7 16,0 4 0-16,-3 0-1 15,-4-4 2-15,0-3-3 16,0-12 0-16,-3-6 1 16,3-17 0-16,0-14 2 15,4-14 1-15,3-6-1 16,7-12-2-16,8-3-2 15,2 0 1-15,1 9 1 16,0 15 2-16,0 14-1 16,-4 8 2-16,-3 4 0 0,-4 12 1 15,-3 4-2-15,-4-1-2 16,-3 1-2-16,-4-1 1 16,0 1-43-16,-4-7-18 15,4 0-86 1</inkml:trace>
  <inkml:trace contextRef="#ctx0" brushRef="#br0" timeOffset="16498.758">14958 12879 192 0,'-35'-4'71'0,"24"1"-55"0,-3-9 20 0,7 9 4 15,0-4-9-15,0 1-1 16,3 0-8-16,4-1-2 16,4 1-11-16,-1 3 6 0,8 3 4 15,3 0-4-15,7 0 2 16,7 0-1-16,15-3-1 15,6-3-3-15,11-7 0 16,14-12-1-16,21 3 1 16,11-9-4-16,3-4-3 15,18-6-2-15,0-6-3 16,-7-3 1-16,-3-3-1 16,-1 3 0-16,-6 0 2 15,-15 9-1-15,-7 0 2 16,-17 10-2-16,-11 3 2 0,-7 9-2 15,-11 12 2-15,-7 7-31 16,-7 7-13-16,-6 12-19 16,-12-1-6-16,-3 7-74 15</inkml:trace>
  <inkml:trace contextRef="#ctx0" brushRef="#br0" timeOffset="16993.958">15632 13161 260 0,'-4'-19'96'0,"8"3"-75"0,13-21 10 0,-6 12-2 16,6-13-6-16,12-6 0 16,13 0-8-16,11 6-4 15,7 7-6-15,0 12 5 0,-4 13 5 16,-6 12 6-16,-11 16 4 16,-8 16-7-16,-6 6-3 15,-7 6-6-15,-8 6-1 16,-6 10-5-16,-4 13-2 15,-7-7 0-15,0 0 1 16,0-13-3-16,-1-2 0 0,5-7 1 16,3-3 0-16,7-3-3 15,4 0 2-15,6-7-1 16,4-5-2-16,4-10 0 16,7-13 3-16,-7 1 9 15,31-20 4-15,11-2-5 16,0-4-2-16,4-6-1 15,6 3 2-15,8 0-3 16,3 4 0-16,-3-7-45 16,-8 0-19-16,4-10-113 15</inkml:trace>
  <inkml:trace contextRef="#ctx0" brushRef="#br0" timeOffset="17655.159">20112 12324 208 0,'-21'0'77'0,"21"0"-60"0,-7-4 8 0,7 4 2 16,0 0-12-16,0 0-1 16,3 4 1-16,1-1 2 15,10 0-9-15,-4 0 7 0,26-9 2 16,-12-1 2-16,26-11 3 16,-8-1-6-16,29-3-1 15,-15 3-7-15,50-9-3 16,-21 6-2-16,38-3 0 15,-28 6-2-15,36-3-1 0,-32 3 1 16,21 0-1-16,-25 4 0 16,11-4 0-16,-18 3-5 15,-14 1-1-15,-14 2-77 16,-21 4-31-16,-8-1-11 16</inkml:trace>
  <inkml:trace contextRef="#ctx0" brushRef="#br0" timeOffset="18118.093">20535 12700 288 0,'-3'-13'107'0,"3"13"-83"0,7-37 6 0,-7 33-1 16,10-21-9-16,-3 10-2 16,29-23-6-16,-5 4 0 15,29 5-7-15,-10 4 4 0,13 22 3 16,-10 0-2-16,14 25 0 16,-14-3 2-16,0 15 5 15,-11-5-3-15,-10 30 0 16,-4-9-2-16,-17 25 0 15,-4-12-6-15,-14 12-4 16,0-15-1-16,-7 25-1 0,3-19 0 16,1 15 0-1,3-18-3-15,7-4 2 16,0-5-1-16,10-10 0 0,1-4 0 16,13-8 0-16,-2-7 2 15,16-10 0-15,-6-2 0 16,14-13 0-16,-7 0 0 15,17-13 2-15,-6 4-1 16,10-7-1-16,-11 1-46 16,4 2-21-16,-11 1-103 15</inkml:trace>
  <inkml:trace contextRef="#ctx0" brushRef="#br0" timeOffset="19229.013">18020 15669 200 0,'3'22'74'0,"-3"-22"-58"0,-3 35 16 0,-1-29 2 0,1 6-6 16,-1 4-2-16,1 3-6 15,-1-3-2-15,-3-4-10 16,4 1-3-16,-4-10-1 0,0 0-2 16,0-25 1-16,-1 3-4 15,-2-22 0-15,3 7 3 16,-4-51 1-16,4 16 5 16,4-31 5-16,-1 12-7 15,11-37-1-15,-3 24-1 0,10 4 0 16,-4 16-5-16,8 24-1 15,-4 7 12-15,4 37 5 16,-4-2-7-16,4 43-2 16,-4-3-2-16,3 22 0 15,-3-6-2-15,1 28-2 16,-1-13 1-16,3 16 1 16,-3-15-3-16,4-7 0 15,-4-9-1-15,11-26-2 16,-4 4 3-16,11-50 0 15,-8 6 1-15,19-25 0 16,-8 12 0-16,11-9 2 16,-11 6-3-16,8 29 0 0,-8-4 3 15,7 35 3-15,-7-10-4 16,8 51-1-16,-12-16 0 16,5 22 0-16,-8-13 2 15,4 28 1-15,-8-12-4 16,5 19 1-16,-8-19 0 15,0 3 0-15,-3-15-88 16,3-7-38-16,-7-6-5 16</inkml:trace>
  <inkml:trace contextRef="#ctx0" brushRef="#br0" timeOffset="19933.428">19304 14518 208 0,'4'-28'79'0,"-4"28"-61"0,3-19 17 16,-3 16 3-16,7-3-11 15,-3 6-1-15,17 9-4 16,-4-2-2-16,19 18-10 0,-8-6 0 0,21 18 1 16,-6-2-2-16,27 30 0 15,-13-11-5-15,13 8-1 16,-13-11-1-16,6 2 1 15,-10-9 0-15,7 3 3 16,-11-9-3-16,4 2-2 16,-10-8 0-16,3 5 1 15,-4-2-1-15,-7 2 2 16,-7-12 4-16,-6 10 4 16,-5-10 0-16,-10 3 3 15,0-6 2-15,-17 0 2 16,3-3-8-16,-22-6-3 15,5 2-4-15,-19-2 0 16,5-4-2-16,-33 1 2 16,11-1-2-16,-21-6-1 15,17 0 1-15,-3 7-1 0,15-4-3 16,6 0 0-16,7-3-23 16,11 4-7-16,3-7-37 15,11-10-15-15,3 1-59 16</inkml:trace>
  <inkml:trace contextRef="#ctx0" brushRef="#br0" timeOffset="20878.93">21131 14606 204 0,'0'0'77'0,"0"0"-60"0,-3-3 4 16,3 3-1-16,-4-6 1 0,4 6 2 15,-3-10-4-15,-1 7 1 16,1-12-11-16,-1 5 3 0,-3-15 2 15,0 3-5-15,0-19-1 16,0 13-2-16,0-16-1 16,0 10 1-16,-7-13 1 15,3 15 1-15,-6-8 0 16,-1 5-2-16,-7-6-1 16,4 10-3-16,-11-4 1 15,8 7 2-15,-5 0 2 16,5 12 3-16,-5 10 1 15,8 0-5-15,-3 18-4 16,6-2-1-16,-3 21-1 16,3-3 0-16,1 41 0 0,2-12-3 15,5 24 2-15,-1-12 1 16,18 54 2-16,-3-26-1 16,24 38-1-16,-7-32 1 15,22 26-1-15,-12-29-3 16,12-6 2-16,-8-19-1 15,14-15-2-15,-10-13 0 16,14-13 3-16,-7-9 2 16,3-18 4-16,-6-1 2 15,-5-25 3-15,-6 4 1 16,-7-23 1-16,-4 7-4 16,-14-10-3-16,0 6-2 15,-21-2 0-15,3 5 2 0,-20 1 4 16,6 6-6-1,-10 6-2-15,7 10-3 16,-4 9 0-16,4 0-3 0,-1 15 1 16,5-2-33-16,2 9-16 15,5-3-109 1</inkml:trace>
  <inkml:trace contextRef="#ctx0" brushRef="#br0" timeOffset="21450.144">17032 14638 112 0,'0'-41'44'0,"-3"22"-35"0,-4-6-2 16,3 12-3-16,-3-9-4 15,-4-9 2-15,1-3 30 16,3 2 15-16</inkml:trace>
  <inkml:trace contextRef="#ctx0" brushRef="#br0" timeOffset="23001.875">16976 14390 345 0,'7'15'58'0,"3"11"-30"16,8 11-8-16,3 7-4 0,4 19-2 16,3 18 0-16,0 13-4 15,0 4-1-15,1 18-5 16,2 15-3-16,5-5 0 15,3 12 1-15,-1 6-1 16,-2-19-1-16,-1-9 1 0,0-3 1 16,-3-9-3-16,-4-10-2 15,0-13 2-15,-3-12 0 16,0-12 3-16,-1-10 3 16,1-6 0-16,3-4 0 15,1-6-1-15,-1 1 0 16,7-7-2-16,4-3-2 15,3-3 1-15,1-1 1 16,-1-8-1-16,4-4-1 16,-4-6 7-16,4-3 5 15,3-3-6-15,8-4-1 16,6-5-3-16,-10 5 1 16,-10 1-2-16,17-4-1 15,-11 1 1-15,21-7 1 0,-13 3-1 16,24-12 2-16,-14 6-2 15,11-9 2-15,-15 6 0 16,29-4 1-16,-22 8-2 16,26 5 1-16,-22 3-2 15,14 4-1-15,-17 3 1 16,24-1-1-16,-18 4-3 16,15-3 2-16,-18 0 1 15,7-7 0-15,-17 4 2 16,21-10 1-16,-15 6-1 15,18-2 1-15,18-10-2 16,-11 3 2-16,-10 3-2 16,0 0 2-16,-1 0 0 15,1 0 1-15,-4-3-2 16,-7-3-2-16,-3 3 1 0,-1-3-1 16,8-3-3-16,3-3 2 15,0 6 1-15,-3-4 2 16,-8 1-3-16,1 0 0 15,7 3 1-15,6 0 2 16,-6 3-1-16,-4 3-1 16,-4 3 3-16,-6 1 0 15,-4 2-4-15,0-2 1 16,0 5-2-16,0 1 0 16,-4 2 4-16,-3-2 1 15,4 0-1-15,-11-1-2 0,-11 4 1 16,-3 0 1-16,-11-1-3 15,-4 4-2-15,-3 0 6 16,-3 0 3-16,-4 3-3 16,-3 0 0-1,-1 0-3-15,1 0-1 0,-1 0 1 16,-3-3 0-16,0 0 2 16,0 0 1-16,-3-4-1 15,-1-2 1-15,1-4-2 16,-4-2-1-16,0-7 1 15,-1 3 1-15,1 0-3 16,-7-28 0-16,0 16 1 16,-14-26 2-16,3 10-1 0,-21-56 2 15,11 21-4-15,-14-37 0 16,10 25 1-16,-14-38 0 16,11 32 0-16,-11-7 2 15,10 23-3-15,-9-20 0 16,9 23 1-16,-3-13 2 15,11 18-1-15,-4 7-1 16,8 10 1-16,-1-1-1 16,7 16 2-16,0 7 1 15,4 5-1-15,0 7-2 16,3 3-2-16,1 10-1 16,-1 2 2-16,0 4 2 15,4-3 0-15,-3 9-1 16,3-3 1-16,-8-4-1 0,8 7 0 15,-7-3 0-15,4-3 0 16,-12 6 0-16,8-3 0 16,-11 3 0-16,8 0 0 15,-12 3 0-15,8-3 0 16,-7 6 0-16,7-6 0 16,-18 0 0-16,11 0 0 15,-25-6 0-15,10 6 2 16,-17-6 1-16,14-1-1 15,-17 7-2-15,13 0 1 16,-31 7-1-16,18-1 0 16,-19 10 2-16,19-4-1 15,-29 7-1-15,18 0-2 16,-32 3 1-16,28-3 1 16,-28-1 2-16,25-2-3 0,-35 3 0 15,24-7 1-15,-28 17 0 16,28-11 0-16,-35 11 0 15,28-7 0-15,-38 15 2 16,-79 13-1-16,40-6 2 16,17-6-4-16,7-7 0 15,11-2 1-15,18-8 0 16,6-2 0-16,1 0 0 16,-4-6 0-16,21-1 0 15,7 4-3-15,7 0 2 16,4 5 1-16,4 5 0 0,6-4 0 15,14 3 2-15,12-7-3 16,9-2 0 0,15-7-52-16,14-12-24 0,21-9-98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2:12:22.5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5775 3597 228 0,'-21'10'88'0,"14"-10"-69"0,0 0 19 15,3 0 6-15,-3 0-10 16,0 0 0-16,4-10-6 16,-5 4-3-16,5-6-13 15,-1-4-1-15,4 0 0 0,4-3-4 0,7 1 1 16,10-20-3-16,21-3 0 15,14-25-1-15,22 10 0 16,14-4 0-16,31 13 2 16,11 10-5-1,22 15-1-15,9 12 2 16,1 14 3-16,18 27 0 0,-12 22 0 16,1 0 3-16,0 10 3 15,-14 6-4-15,-11 13 1 16,-3 12-3-16,-8-6 0 15,-17-10-6-15,-17-6-1 16,-12-6 1-16,-6-19 2 16,-11-6 0-16,-10-26-1 15,-15-11-57-15,-17-14-24 0,-11-18-89 16</inkml:trace>
  <inkml:trace contextRef="#ctx0" brushRef="#br0" timeOffset="570.371">5877 3425 228 0,'-88'0'88'0,"63"0"-69"0,1 0 8 0,13 0 1 16,1 6-8-16,2-3-2 15,5 4-6-15,3-7-2 16,0 0-6-16,7 0 6 0,7 0 3 15,14-16 0-15,18-6 0 16,18-19 1-16,17-12 2 16,28-16-3-16,29 6 2 15,35-18-4-15,24-1 1 16,40-6-7-16,20 7-1 16,25 6 0-16,43 6 0 15,21 3-2-15,6 3-2 0,8 13 1 16,14 6 1-1,11 6 3-15,3 35 4 0,-11 16-2 16,-24 15-2-16,314 123-2 16,-364-42-2-1,-31 7 1-15,-18 29 1 16,-36-7 3-16,-9-1-3 16,-12 14-2-16,-27-10-3 15,-12-9 1-15,-3 12-26 16,-10-6-11-16,-18-13-23 15,-14-12-7-15,-4-6-74 16</inkml:trace>
  <inkml:trace contextRef="#ctx0" brushRef="#br0" timeOffset="2884.465">8336 8254 180 0,'0'-10'68'0,"0"10"-52"0,0-9 8 0,-3 9 0 16,-1-6-3-16,1-1 2 15,-1-5-7-15,1-4-1 16,-1-3-9-16,-3-9 0 0,0 0 1 16,0 3-1-16,0-7-1 15,0 4-1-15,-4-3 2 16,1 6-1-16,-1-3 2 16,-3-4-2-16,0 7 0 15,0 0-1-15,-4 3 0 0,4 3 0 16,0 4 0-1,-4 2-2-15,4 0 1 0,-4 4 0 16,1 3 1 0,-1-4-5-16,0 10-1 15,-3 0 1-15,0 0 2 0,-4 0 0 16,1 10-1-16,-4-1 1 16,-1 7-1-16,-2 3 4 15,-5 6 5-15,1 9-5 16,7 13 0-16,-8 13-2 15,8-1-2-15,4 4 1 16,-1 0-1-16,4 6 0 16,3 9 0-16,4 7-3 15,0 0 2-15,3-1 1 16,4 4 2-16,4 12-1 0,-1 10-1 16,4-3-2-16,0 2 1 15,4 17 3-15,3-1 1 16,3 1 3-16,8 9 3 15,7 2-2-15,13-11-2 16,12-13-5-16,6-7-2 16,1 7 1-16,6-16 2 15,-6-12 0-15,6-13 2 16,8-15-4-16,-1-13 0 16,-3-19 1-16,-3-10 2 15,-4-21-1-15,-7-13 2 16,-4-18 0-16,-3-14 1 15,-4-5 0-15,-6-22 0 0,-5-20-5 16,-6-11 1-16,-4 2 0 16,-7-15 2-16,-7 3-1 15,-7 18 2-15,-10 17-2 16,-8 15 2-16,-7 25 2 16,-6 16 2-16,-8 12-6 15,-11 28-2-15,-9 26 0 16,-1 9 0-16,0 16 1 15,7 6 2-15,7 15-3 16,7 10 0-16,11-3-1 16,10 3 0-16,8-3 0 15,6-6 0-15,8-25-38 16,6-29-15-16,15-22-88 16</inkml:trace>
  <inkml:trace contextRef="#ctx0" brushRef="#br0" timeOffset="3634.513">9285 8664 180 0,'-3'-62'68'0,"-1"21"-52"0,1-25 3 16,-1 47 1-16,0-9-6 15,1-3 2-15,-1-7-3 16,1 4 2-16,-1-7-8 16,1 0 5-16,-4 3 1 0,0 7 2 15,0 9 4-15,0 13-5 16,0 15 2-16,0 13-3 0,-1 9 0 16,-2 10-1-16,-1 28 0 15,1 21-2 1,3 10-1-16,0 29-5 0,7 28-1 15,3 31-1-15,11 21-2 16,7 36 1-16,11-13-1 16,10-7 0-16,8-24 2 15,-1-38 1-15,1-35 1 16,6-34-2-16,4-19 1 16,4-28-2-16,-4-19-1 15,0-15 3-15,-8-26 2 16,-2-12 0-16,-8-19 0 15,-7-13 5-15,-6-9 6 16,-8-34 3-16,-4-16 1 16,-6-7-5-16,-7-21-1 0,-8-4-2 15,-10-31 2-15,-11-3-5 16,-17-9-3-16,-15-7-3 16,-6 10 0-16,-4-10-4 15,-4 26 0-15,-3 31-1 16,7 34-2-16,7 32 0 15,11 30 0-15,10 33-2 16,11 34 1-16,10 37-2 16,11 4 0-16,11 15-34 15,10 10-15-15,7 2-15 16,7-5-5-16,7-7-59 16</inkml:trace>
  <inkml:trace contextRef="#ctx0" brushRef="#br0" timeOffset="4115.103">10626 9241 240 0,'-29'-6'90'0,"22"6"-70"0,4 0 13 16,3 0 1-16,0 0-7 16,3 6-1-16,4 1-3 15,4-1 0-15,7 0-13 16,6 0 3-16,8-2 3 0,10-1 1 0,4-3-1 16,4 0-6-16,10 0-2 15,10 0-4-15,8-3-1 16,3-4 1-16,-3 1 0 15,-4 3 0-15,7 0 0 16,-4 0-2-16,-2 3 1 16,-8 3-44-16,-7 0-19 15,-11-3-102 1</inkml:trace>
  <inkml:trace contextRef="#ctx0" brushRef="#br0" timeOffset="4596.524">11917 8376 192 0,'-4'-60'71'0,"1"32"-55"0,-1-25 13 0,4 31 2 15,0-13-7 1,0 1-2-16,4 6-4 0,-1 9 1 15,4 16-10-15,4 18 3 0,3 23 2 16,7 9-3-16,4 13-1 16,7 40 2-16,3 7 5 15,4 18-7-15,0 32-1 16,-1-4-7-16,-2 26-2 16,-5-3 0-16,-2 2 2 15,-1-2-1-15,-7-29-1 16,-3-27 3-16,-4-33 0 15,0-24-6-15,0-28 0 16,-3-20-28-16,-1-30-11 16,1-20-96-1</inkml:trace>
  <inkml:trace contextRef="#ctx0" brushRef="#br0" timeOffset="5137.361">12644 8473 296 0,'0'0'112'0,"0"0"-87"0,-4 0 4 16,4 0-2-16,0 0-14 0,-3 3-2 16,-5 4-6-16,1 5-4 15,-3 23 0-15,-1 5-1 0,1 4 2 16,-4 0-3-16,-4 13 0 15,4-7 1-15,3 3 2 16,1-6-1-16,6-6-1 16,4-7-2-16,7-9-1 15,11-9 2 1,14-10 0-16,3-12-2 0,7-3 2 16,4-4 1-16,7 1 2 15,14 2-1-15,11 7-1 16,6 9-2-16,-3 13-1 15,-3 13 4-15,0 8 3 16,-1 7 12-16,-10-3 7 16,-10 0 3-16,-11 0 4 15,-11 3-1-15,-14 6 0 0,-14 10-12 16,-14 3-5-16,-11-3-7 16,-10-10-2-16,-4 0 1 15,-6-6 0-15,-5-6-5 16,-10-7 1-16,-7-5-2 15,-3-7 0-15,-1-7 4 16,4-8 1-16,4-7-21 16,-1-10-8-16,8-5-16 15,7-7-6-15,6-10-27 16,8-21-12-16,4 0-51 16</inkml:trace>
  <inkml:trace contextRef="#ctx0" brushRef="#br0" timeOffset="5405.313">12651 8341 284 0,'-18'7'107'0,"18"-4"-83"0,-4-3 8 0,4 0-2 16,8 0-5-16,2 0 0 15,11 0-8-15,7 0-2 16,8-6-9-16,6-4-4 0,18-2 1 16,18-4-4-16,10-9 0 15,7-6 3 1,14-7 1-16,15-9-1 0,-4 0 1 16,0 0-18-16,3 3-4 0,-6 0-136 15</inkml:trace>
  <inkml:trace contextRef="#ctx0" brushRef="#br0" timeOffset="6097.932">14139 9840 196 0,'4'3'74'0,"-4"-3"-58"0,0 3 14 0,0-3 1 15,3 7-5-15,4-1-1 16,4 3-7-16,3-2-3 16,0-4-9-16,7-6 3 0,1-10 3 15,2-9 0-15,1-3 1 16,3-16-1-16,0-18 0 0,1-13 0 16,-5-7 0-16,1 7 0 15,-7-19 0-15,-4-15 0 16,-4-1 0-16,-6 7-6 15,-8-26-2-15,-6-9-2 16,-8 4 1-16,-7-13-2 16,-3-1-1-16,-4 10 1 15,-3 26 1-15,0 15-1 16,0 18-1-16,3 17 1 16,4 12 1-16,3 28-3 15,4 10 0-15,7 15-1 16,3 16 0-16,11 28 2 15,7 16 0-15,11 12 4 0,7 10 5 16,6 31-3-16,8 10-1 16,10 15-2-16,15 22 0 15,3-12 0-15,4 18 1 16,-8-9-5-16,-3-22 1 16,-11-12 0-16,-3-16 0 15,-7-16 0-15,-7-19 2 16,-7-18-10-16,-8-19-2 15,-3-16-33-15,-7-16-11 16,-3-15-81 0,-1-10-57-16,-6-15 79 15</inkml:trace>
  <inkml:trace contextRef="#ctx0" brushRef="#br0" timeOffset="6351.149">13984 8937 292 0,'-3'19'110'0,"10"-16"-86"0,10-6 9 15,-6 0 0-15,14-3-8 16,10-4 0-16,7 1-11 16,8 6-4-16,10-4-6 15,14 7-3-15,10 7 0 0,4 5 1 0,-3 4 1 16,10 0-1-1,8-7-2-15,-1-6-2 16,-7-9-1-16,4-13-38 16,10-12-15-16,1-13-91 15</inkml:trace>
  <inkml:trace contextRef="#ctx0" brushRef="#br0" timeOffset="7087.845">16612 7896 220 0,'-10'-37'82'0,"10"27"-64"0,3 4 13 0,-3 6 1 15,4 0-6-15,3 0 2 16,3 6-7-16,8 4-1 16,3 5-11-16,11 13 6 0,17 26 4 15,15 12-6-15,10 9 0 16,0 3-5-16,7 10-3 15,7 16 0-15,1-14-1 16,-8-8-2-16,-11-10-2 16,-10-6 3-16,-7-3 2 15,-11-10 0-15,-6 3 0 16,-4-5-1-16,-8-8 0 16,-3-5 4-16,-7-7 3 15,-6-9 0-15,-5 3 3 0,-6-9-3 16,-12 0-1-16,-13-4-6 15,-14 1-3-15,-18-7 0 16,-11-3 1-16,-6-6-1 16,-22-6 2-16,-14-7-4 15,0-6 0-15,-7-3-1 16,-7 0 0-16,7 6 2 16,18 4 2-16,17 2-3 15,18 4 0-15,14 2-8 16,25 1-35-1,18-3-7-15,17 2-27 16,17-5-11-16,8 12-43 16</inkml:trace>
  <inkml:trace contextRef="#ctx0" brushRef="#br0" timeOffset="7432.234">16006 9784 264 0,'0'3'101'0,"10"3"-78"0,15-12 11 0,-11 6-1 0,7-6-5 16,11-4 1-16,10 1-10 15,18-1-4-15,25 1-8 16,14 0-1-16,10 5 1 0,25 4-1 16,0 0-1-16,18 0-3 15,14-6 1-15,-4-3-2 16,18-7-1-16,-7-12 1 16,10 3 1-16,4-7-1 15,-53 11 2-15,-32 2-31 16,54 0-11-16,-36 0-114 15</inkml:trace>
  <inkml:trace contextRef="#ctx0" brushRef="#br0" timeOffset="8348.23">19477 7416 224 0,'3'-25'85'0,"-3"25"-66"0,-3-3 10 16,3 3 2-16,0 10-6 0,0-4 3 16,7 28-5-16,-4-8-2 15,8 39-11-15,0-11 0 0,3 43 3 16,-4-19-5-16,4 48-2 16,-3-26-3-16,7 54-3 15,-4-29 1-15,3 32 1 16,-2-38-1-16,2 19 2 15,-3-31-2 1,4-4-1-16,-4-25-26 0,4-9-12 16,-4-15-105-1</inkml:trace>
  <inkml:trace contextRef="#ctx0" brushRef="#br0" timeOffset="8888.595">20034 7586 228 0,'25'-57'85'0,"-25"57"-66"0,14-9 16 16,-14 9 4-16,4 9-8 16,-1 1 2-16,-3 21-13 15,0-6-2-15,0 22-10 16,0-9-3-16,-10 25-1 0,2-7-5 15,-6 22 1-15,4-12 0 16,-4 3 2-16,3-12-3 16,1-7 0-16,2-6-1 15,8-7 0-15,0-8 4 16,11-7 1-16,-4-10-4 16,21-3-1-16,-7-9-2 0,36 0 3 15,-8 0 0-15,22 7 3 16,-15-7-1-16,36 12 2 15,28 10-4-15,-35 6 0 16,-18-6 10-16,7 19 3 16,-14-6 1-16,0 12 0 15,-11-10 4-15,-7 4 3 16,-3 9 1-16,-14-6 2 16,-11-3-11-16,-10-3-4 15,-11-1-5-15,-11 4-3 16,-10 0 3-16,-15 3 0 15,-13 9-4-15,-8-6-1 0,1-6 3 16,10-13 1 0,11-6-14-16,-22-3-6 0,15-4-20 15,-8-5-6-15,11-4-23 16,8-22-10-16,6 4-58 16</inkml:trace>
  <inkml:trace contextRef="#ctx0" brushRef="#br0" timeOffset="9203.426">20207 7442 196 0,'-28'-10'74'0,"28"10"-58"0,0-3 16 0,0 3 4 16,3 0-3-16,1 0 3 15,17 6-9-15,-3 1-4 16,17 2-13-16,-3 0 2 0,17-5 4 16,-10-4-8-16,35-4-2 15,32-5-4-15,-7 0 1 16,-4-1 0-16,4 4 1 15,-1 0-16-15,-2 2-4 16,-8-2-129 0</inkml:trace>
  <inkml:trace contextRef="#ctx0" brushRef="#br0" timeOffset="10465.67">21692 9179 192 0,'-7'-4'71'0,"4"8"-55"0,-1 5 13 16,4-3 2-16,0 4-10 15,0-4-1-15,0 3-6 16,0-2 1-16,4-1-8 16,6 0 5-16,1-3 1 0,-4 0 0 15,7-6 2-15,-3 0-4 16,10-19-1-16,11-19-4 16,-11 4 1-16,-4 6 2 15,8-26 2-15,10-24-3 16,1-20-3-16,-1-12 0 0,-7 26-1 15,-7 24-2-15,11-59-2 16,3-29 1-16,-14 41 1 16,-6 23-1-16,-5-45-1 15,-3 25 3-15,-10 1 0 16,-1 21-1-16,-10-6-2 16,3 19-2-16,-10 3-1 15,4 19 4-15,-1 3 1 16,0 15 0-16,1 17-2 15,3 2 1-15,3 26-1 16,0 21 0-16,8 32 0 16,3 22-3-16,7 12 2 15,4 41 1-15,3-31 2 16,-4-13-1-16,22 57 2 0,-11-32-2 16,14 25-1-16,-6-31 3 15,2 19 0-15,5 10-1 16,-5-39-2-16,-6-18-2 15,-11-35-1-15,0-9-29 16,-7-12-14-16,1-11-100 16</inkml:trace>
  <inkml:trace contextRef="#ctx0" brushRef="#br0" timeOffset="10704.518">21685 8251 264 0,'-17'31'101'0,"17"-31"-78"0,21 12 9 0,-21-8-3 15,21-4-4-15,-3 0 0 16,20-7-12-16,19-2-5 16,13-1-5-16,8 10-3 0,-14 0 3 15,-12 0-2-15,15 10-1 16,-10 2-4-16,17 7 0 15,-14-6-47-15,18 2-18 16,-18-2-60 0</inkml:trace>
  <inkml:trace contextRef="#ctx0" brushRef="#br0" timeOffset="11412.384">23065 8310 236 0,'-7'-9'90'0,"7"9"-70"0,-4-3 13 16,4 3-1-16,0 0-15 15,0 0-4-15,0 0 0 16,0 0 4-16,14 3-9 16,-3 0 4-16,20 3 4 0,-2-3-2 0,20 0 0 15,-10-3-8-15,35-3-2 16,-18 0-4-16,29-3-1 15,-18 0 3-15,11-1 1 16,-15 4-1 0,11 3-2-16,-14 0 1 0,4 0 1 15,-15 0-3-15,1 0 0 16,-12 0-21-16,-6 3-8 16,-7-3-34-16,-11 0-11 15,-3 0-45 1</inkml:trace>
  <inkml:trace contextRef="#ctx0" brushRef="#br0" timeOffset="11755.092">23403 7627 244 0,'-10'-19'93'0,"6"19"-72"0,4 0 9 15,0 0-1-15,0 15-6 16,0-5-2-16,7 18 0 16,0-3-1-16,4 28-11 15,-1-12-1-15,8 53 2 0,-4-18-6 16,0 40 0-16,0-26-2 0,1 36 1 15,-5-29-2-15,4 25-1 16,-3-28 1-16,10 16 1 16,-3-25-6-16,6-13-1 15,-3-16-58-15,8-18-25 16,-5-10-41 0</inkml:trace>
  <inkml:trace contextRef="#ctx0" brushRef="#br0" timeOffset="13316.567">25287 8040 192 0,'4'-47'74'0,"-4"47"-58"0,3-37 9 16,-3 34 2-16,0-13-7 0,0 0-2 15,0-9-6-15,0 6-2 16,0-3-6-16,0 1 2 0,-3-14 0 16,3 7 0-16,-4-19-1 15,1 12-1-15,-4-12 0 16,-1 10-2-16,-6-10 1 16,4 9 2-16,-4-9 2 15,0 16 1 1,-11 2 2-16,7 4-3 0,-6 13 1 15,2 2-5-15,-9 20 0 16,2-4-1-16,-9 35-2 16,6-7-2-16,-10 41 1 15,-11 38 1-15,14-6 2 16,7-16-1-16,-7 50 2 16,7-28-4-16,11 41 0 0,4-35-1 15,17 44 0-15,0-38 0 16,21 1 0-1,-4-29 2-15,19-3 2 0,-8-25-1 16,25-6-1-16,-11-20-2 16,11-5 1-16,-11-3 3 15,8-23 1-15,-8-3 7 16,1-27 6-16,-8 2-6 16,14-44-1-16,-14 17-5 15,1-20-3-15,-4 13 2 16,-15-19 0-16,-3 12-1 15,-17-9 1-15,-1 13-2 16,-17 3 2-16,7 6-4 16,-25 25 0-16,7 4 1 0,-17 33 0 15,3 1-3-15,-3 34 2 16,10-12 1-16,0 34 2 16,7-12-3-16,15 3-2 15,3-13-14-15,17-3-4 16,1-9-33-16,24-13-13 15,-7-6-55 1</inkml:trace>
  <inkml:trace contextRef="#ctx0" brushRef="#br0" timeOffset="13840.545">25961 7636 232 0,'-32'-9'88'0,"32"9"-69"0,-32 43 6 16,25-36 0-16,-7 18-7 15,4-3-1-15,-8 25-7 0,4-10-2 16,-7 39-4-16,3-10-1 16,0 24 1-16,4-21-2 15,4 63 1-15,3-32-2 0,7 45 2 16,0-32-4-16,10 21 0 16,-3-30 1-16,18-13 0 15,-4-13 2-15,32-21 3 16,-11-13 11-16,18-26 5 15,-10-2-7-15,10-47-1 16,-11 6 6-16,22-35 2 16,-15 13 1-16,11-60-2 15,7-24-6-15,-21-1-4 16,-17-9-5-16,-33 6-4 16,-31 13 4-16,-15-4 1 15,-16-2-9-15,-26 9-3 16,-14 25-8-16,4 37-2 15,7 29 2-15,6 31 1 16,12 19-23-16,13 3-9 0,19-3-107 16</inkml:trace>
  <inkml:trace contextRef="#ctx0" brushRef="#br0" timeOffset="16018.274">20609 4068 224 0,'-7'-57'85'0,"7"57"-66"0,11-72-6 16,-11 63-4-16,10-44-4 16,-3 9 2-16,18-19 3 15,-4 13 1-15,25-29-5 0,-11 17 3 0,29-26 3 16,-11 16 0 0,56-4 3-16,43-18-2 0,24 25 0 15,4 22-5-15,21 10-3 16,0 27 0-1,11 17-1-15,-7 33 0 0,-4 26 2 16,-4 13-5-16,-24 15-3 16,-21 25 5-16,-15-3 3 15,-13-3-6-15,-43-25 1 16,-17-23-8-16,-8 26-3 16,-10-19-126-1</inkml:trace>
  <inkml:trace contextRef="#ctx0" brushRef="#br0" timeOffset="16497.988">20369 3143 272 0,'-42'-6'101'0,"42"6"-78"0,39-22-9 0,-36 18-8 16,29-14-4-16,-7 2 1 15,60-31 7-15,-18 6 6 16,74-28-8-16,53-25 0 0,17 16 2 15,12-1-2-15,34 1 3 16,8 0-2-16,24-4 2 16,32 16-4-16,25 13-2 15,3 18-2-15,-3 29 0 16,10 37 0-16,4 23 1 16,-29 15 0-16,-6 31 2 15,-29 29 3-15,-20 9 2 16,-47 22-10-16,-28 3-5 15,-25 18 4-15,-31-5 1 16,-32-13-2-16,-25 3 1 16,-21-12 2-16,-21-22 1 0,-18-16-28 15,-10-22-10-15,-11-22-115 16</inkml:trace>
  <inkml:trace contextRef="#ctx0" brushRef="#br0" timeOffset="21317.047">12552 1594 172 0,'-32'-60'66'0,"18"35"-52"0,-4-22 17 0,11 22 2 0,0-13-7 16,0 7-1-16,4 3-3 16,-1 0 1-16,4 9-13 15,7 25 12-15,7 25 5 0,11 23 1 16,10 9 1-16,11 49-10 16,4 8-1-16,2 30-7 15,1 19 1-15,4 1-7 16,6 18-3-16,4-31-1 15,-3-26 1-15,-4-27-1 16,-4-32-1-16,-6-38 9 16,-8-34 6-16,0-53 6 0,-3-28 4 15,0-45-7 1,-4-12-3-16,-3-31-8 0,-7-1-3 16,-4 17-2-16,-4 12-2 15,1 15-26-15,0 32-12 16,3 25-30-16,4 10-10 15,6 12-81 1</inkml:trace>
  <inkml:trace contextRef="#ctx0" brushRef="#br0" timeOffset="22011.759">21445 841 176 0,'11'-78'68'0,"-4"56"-52"0,0 0 30 0,-7 13 10 0,0 2-13 15,0 7-4-15,0 0-10 16,0 7-4-16,0 21-13 16,0 6-1-16,0 10 2 0,0-9 2 15,0 31 0-15,0-10-3 16,0 32-2-16,0-10-9 15,4 19 0-15,-4-21-1 16,3 11 2-16,1-5-1 16,3-4 2-16,0-18-15 15,3-4-5-15,-3-5-42 16,8-26-16-16,-5-3-63 16</inkml:trace>
  <inkml:trace contextRef="#ctx0" brushRef="#br0" timeOffset="22097.983">21823 628 248 0,'21'-75'93'0,"-14"50"-72"0,0-10 20 0,-3 26 4 16</inkml:trace>
  <inkml:trace contextRef="#ctx0" brushRef="#br0" timeOffset="22278.975">21865 493 501 0,'0'19'31'15,"0"16"-17"-15,0 15-7 0,0 9-3 16,0-12-2-16,0 32-2 15,0 43 3-15,-3-18 0 16,3-26-4-16,-4 29-1 0,4-26 3 16,0 23 3-16,0-20-6 15,0 4 0-15,0-22-22 16,-3-7-9-16,-1-8-30 16,-3-29-10-16,0-1-47 15</inkml:trace>
  <inkml:trace contextRef="#ctx0" brushRef="#br0" timeOffset="22563.798">20955 913 276 0,'-7'79'104'0,"7"-79"-81"0,14 31 9 0,-14-21-2 15,14-1-7-15,-3 0 0 16,35-9-6-16,-11 0-2 16,32-18-9-16,28-14-4 0,4-5 1 15,10-14-2-15,-6 8 2 16,-8 2-4-16,-3 0 0 16,-1 0 3-16,-20 13 1 15,-15 6-8-15,8 0-4 16,-1 0-72-16,-17 7-32 15,-25 24-15 1</inkml:trace>
  <inkml:trace contextRef="#ctx0" brushRef="#br0" timeOffset="22773.651">21244 1544 276 0,'-17'19'104'0,"17"-19"-81"0,35-10 9 15,-32 10-2-15,26-19-3 16,-5 10 1-16,33-32-11 16,42-25-3-16,-1 10-8 15,1 3-4-15,0 9-1 0,3 6 1 16,-3 7 1-16,-7 2-34 0,-29 20-14 16,-13 0-101-1</inkml:trace>
  <inkml:trace contextRef="#ctx0" brushRef="#br0" timeOffset="24786.061">20465 6742 116 0,'-11'-31'46'0,"11"31"-35"0,-14-22 18 0,10 19 7 0,-3-6-5 15,0 2 2-15,-7-8-6 16,4 2 1-16,-8-6-16 16,4 0 0-16,-11 1 1 0,4 5 2 15,-11 0 0-15,8 1-3 16,-8 3-2-16,4 2-6 15,-8 7-3-15,5 0 0 16,-12 7-1-16,8-4 0 16,-18 9 2-16,11-2-1 15,-15 2 2-15,11 4-2 16,-7 3-1-16,11-4 3 16,-7 10 0-16,6-6 1 15,-6 9 0-15,7-6 0 16,-8 7 0-16,8-7-5 0,-7 9 1 15,10-6 2-15,-7 10 1 16,7-7-1-16,0 12 1 16,8-8-4-16,-5 12-2 15,8-10 2 1,-4 4 2-16,8-1 0 0,-5 4 2 16,5-6-2-16,-5 2-1 15,5-5-2-15,-4 8 1 16,6-5-1-16,-2 18 0 15,3-9 2-15,-4 13 0 16,0-14 2-16,4 8 1 16,3-11-4-16,1 7 1 15,3-9 0-15,-1 6 2 16,5-3-1-16,-1 15-1 0,4-12-2 16,0 22 1-16,4-16 3 15,3 10 1-15,0-13-4 16,3 12 1-16,1-12 0 15,6 22 2-15,1-12-1 16,7 15 2-16,-4-16-2 16,10 10-1-16,-6-13 1 15,14 10 1-15,-11-3-1 16,7 15 2-16,-3-15 0 16,7 5 1-16,-8-5-2 15,15-4 1-15,-7-2-4 16,17-1 0-16,-10-9 1 15,17 12 2-15,-10-12-1 0,7 10 2 16,-10-11-2-16,13 11-1 16,-10-13 3-16,21 2 2 15,-14-8-4-15,14 3-1 16,-14-7-2-16,10 6 0 16,-13-8 4-16,17 11 1 15,-11-11-4-15,18 8 1 16,-14-2 0-16,14 6 2 15,-17-7-1-15,10 7 2 16,-14-10-2-16,14 4-1 16,-11-7 1-16,15-3 1 15,-15 0-1-15,8-3-1 16,-11-6 1-16,3-1 1 16,-10-2-1-16,7-1 2 15,-7 1-2-15,10-4 2 0,-10 1-2 16,7-1 2-16,-7 1-2 15,3-4 2-15,-7-3-2 16,4 0-1-16,-7-3 1 16,3 0 1-16,-6 0-3 15,6 0-2-15,-3 0 4 16,10-3 3-16,-10 0-1 16,10-3-2-16,-10 2 0 15,7-5-1-15,-7 0 0 16,3-7 0-16,-10 0 4 15,7-12 2-15,-7 6 0 0,6-12-1 16,-6 5-3-16,14-5-2 16,-11 6 1-16,15-7-1 15,-12 7 0-15,8-6 0 16,-7 8 0 0,3-11 0-16,-6 9 0 0,-1-23 2 15,-7 11-1-15,7-20-1 16,-6 10 3-16,2-7 0 15,-6 14-4-15,3-4 1 16,-3 3 2-16,0 3 3 16,-4 3-4-16,4-9-3 15,-8 6 1-15,4-15 2 16,-3 15-2-16,0-9 0 0,-4 6 1 16,3-3 0-16,1 6 0 15,-4-24 2-15,-3 11 1 16,-1-27 1-16,1 18-2 15,-4-15-2-15,0 18-2 16,-7-25 1-16,0 20 1 16,-7-26 0-16,3 19 0 15,-13-13 2-15,3 16-1 16,-22-44-1-16,12 25 1 16,-12-15 1-16,8 21-1 15,-14-12 2-15,10 19-2 16,-28-13-1-16,14 16 1 15,-24-3 1-15,13 15-1 16,-17-9-1-16,18 16-2 0,-36-10 1 16,18 16 1-16,-21-19 2 15,21 16-6-15,-32-13-1 16,25 16-27-16,-32-3-9 16,25 13-25-16,-32-7-9 15,28 9-57 1</inkml:trace>
  <inkml:trace contextRef="#ctx0" brushRef="#br0" timeOffset="26481.501">7969 6896 184 0,'-49'-22'68'0,"21"13"-52"0,-15-1 12 15,22 10 5-15,-7-9-13 16,0 9-1-16,-4 0-7 0,4 6 0 16,-4 7-7-16,4 5 1 0,-11 4 4 15,0 10-4-15,-3 9-1 16,-8 6 0-16,1 3 1 16,0-3-1-16,3 0 2 15,0 6-4-15,0-6 0 16,-3 3-1-16,3 13 1 15,-11 9-2-15,1 3 2 16,-1-6-2-16,1 7 2 16,3 2-2-16,7 16-1 15,4 0 1-15,3-12 1 16,0 2-1-16,4-8 2 0,3 2-2 16,4 7-1-16,3-1 1 15,1-9 1 1,3 4-1-16,6-4-1 0,-2 16-2 15,10 9 1-15,7 1 1 16,3-7 2-16,8 3-3 16,6 19 0-16,-6-6 1 15,10-7 2-15,0-9-3 16,4 13 0-16,0 3 3 16,7-7 3-16,13 19 0 15,8-2 0-15,7 11-3 16,4-15 1-16,-4-12-2 15,-4-13-1-15,1-4 1 16,3 1-1-16,7 3-3 16,3-9 2-16,1-7 5 0,-1-12 5 15,-6-10-1-15,10 3 1 16,7 1-5-16,7 6-3 16,4-1 0-1,-7-2 1-15,3-4-3 0,11-9 0 16,3-9 1-16,-7-10 0 15,-7-12 0-15,4 3 2 16,3-10-1-16,8-9 2 16,-8-3-2-16,0-3-1 15,-3-4 3-15,10 1 0 16,4-4-1-16,-7-12-2 16,-8-6 1-16,8-16-1 15,4 3 0-15,-1-3 0 0,-7-6 2 16,-7-1 3-16,-3-8-2 15,3-20 0-15,4-3 3 16,-11 7 1-16,-10 0-3 16,-8 2-3-16,-10-8 0 15,-7-7-1-15,-7 0 0 16,-4 3 2-16,-3 7-1 16,-4-10-1-16,-7-7 3 15,-3 1 0-15,-8 9-1 16,-6 4-2-16,-8 2 1 15,-6-21 1-15,-8-4-3 16,-3 4 0-16,-11-23 1 16,-7-18 0-16,-14 0 2 0,-17-29 3 15,-8-2-4-15,4-4-3 16,-3-9 1-16,-8 19 0 16,-3-4 3-16,-4-9 1 15,7 22-1-15,1 4-2 16,-5-7-2-16,-9 15 1 15,-8 13 1-15,4 4 0 16,3 5 0-16,-14 13 0 16,-4 19 0-16,5 19 2 15,-1 15-1-15,-7 17 2 16,-4 11-2-16,8 17 2 16,-1 21-2-16,-6 16-1 15,-1 37-2-15,12 23 1 16,9 6-1-16,5 3 0 0,6 12-14 15,7 4-6-15,18-16-9 16,18-16-4-16,13-9-22 16,19-16-9-16,13-6-55 15</inkml:trace>
  <inkml:trace contextRef="#ctx0" brushRef="#br0" timeOffset="27445.266">9384 12552 216 0,'-18'0'82'0,"8"0"-64"0,3 4 9 16,3-1-2-16,4-3-13 15,0 6-4-15,4 0 1 16,6 1 4-16,8 2-7 15,3 0 3-15,4 4 2 0,6-1-2 16,1-2 0-16,7 9-1 16,7-10 2-16,3 0-3 15,4 1-2-15,-3-4-2 16,-1-3-3-16,-7-3 1 16,1 0 1-16,-8-3-1 15,-3 0 2-15,-4 3 0 0,-3 0 1 16,-4 0-27-16,-4 0-9 15,5 0-99 1</inkml:trace>
  <inkml:trace contextRef="#ctx0" brushRef="#br0" timeOffset="27804.296">10199 11841 256 0,'-4'0'96'0,"4"6"-75"0,0 13 3 15,4 0-4-15,3 15-2 16,3 10 3-16,5 6-7 15,2 10-1-15,4 21-7 16,1 20-4-16,-1-1 1 0,3 10-2 16,-2 12-1-16,-1 0 1 15,0-9 1-15,0-16-1 16,-3-3 2-16,-1-15-4 16,1-20 0-16,-4-2-12 0,0-23-7 15,-3-18-25-15,-4-10-11 16,0-15-58-1</inkml:trace>
  <inkml:trace contextRef="#ctx0" brushRef="#br0" timeOffset="28284.371">10520 12139 244 0,'-4'-10'93'0,"4"10"-72"0,0 0 14 0,0 0 0 0,0 10-20 16,0-1-8-16,0 7-5 16,-3 9 0-16,-1 15-1 15,1 14-3-15,-1 5 1 0,-3-2 1 16,4-4 2-16,-1-9-1 16,4-10-1-16,4-5 1 15,-1-7-1-15,8-7-3 16,6-2 0-16,8-7-1 15,10-6 3-15,11-3 0 16,4-3 1-16,3 3 0 16,-1-1 0-16,1 4 0 15,0 4 2-15,0 2 8 16,-3 0 5-16,-8 0 4 16,-3 4 3-16,-11-1 1 15,-7 1 3-15,-7-1-10 0,-7 7-2 16,-10-1-8-16,-8 7-2 15,-6 10-4-15,-5 8-1 16,-2 14 1-16,-5-4 2 16,-6 0-1-16,-4-3-1 15,-3-9 1-15,0-7 1 16,-1-6-23-16,5-9-8 16,6-13-41-16,7-16-18 15,7-18-44 1</inkml:trace>
  <inkml:trace contextRef="#ctx0" brushRef="#br0" timeOffset="28498.419">10548 12214 292 0,'-3'3'110'0,"3"-3"-86"0,7-6-2 16,0-1-8-16,10-2-8 15,12-4 1-15,9-2-4 16,12-7 0-16,3-6-1 16,3-4 1-16,8 1 0 0,6 0-15 15,4 12-4-15,4 9-115 16</inkml:trace>
  <inkml:trace contextRef="#ctx0" brushRef="#br0" timeOffset="28990.451">11416 13079 236 0,'10'32'88'0,"-2"-26"-69"0,6 3 8 0,-7-6-1 16,7-6-3-16,3-3 1 15,8-7-9-15,3-15-4 0,-3-16-6 16,3-12 3-16,-3-4 2 0,-4 4-5 16,-7-1-1-16,-3-5 0 15,-4-14 2-15,-7-8-3 16,-4 2 0-16,-3 1-1 16,-10-7-2-16,-4-19 1 15,-4 1 1-15,-3-1-1 16,-1 10-1-16,-2 3 1 15,2 12-1-15,5 13 0 16,3 22 0-16,3 22-3 16,7 22 2-16,4 16 3 15,11 21 1-15,3 19 3 16,7 13 1-16,4 19-1 16,10 0 1-16,7 6-6 15,7 25-3-15,8 0 3 16,-1-10 3-16,-3-6-1 0,0-5-2 15,-7-11 0-15,-4-15 1 16,-7-12-12-16,-3-13-6 16,-11-23-62-1,-7-14-66 1</inkml:trace>
  <inkml:trace contextRef="#ctx0" brushRef="#br0" timeOffset="29202.215">11395 12458 252 0,'-21'25'96'0,"10"-15"-75"0,7-7 12 0,4-3 2 0,4-3-17 15,3-13-2-15,7-6-8 16,7-9-3-16,11-4-2 16,10 1-3-16,11 3 1 0,7 2-1 15,4 4 2-15,-4 6-6 16,-4 4 1-16,1 12-45 15,-1-4-21-15,1 7-50 16</inkml:trace>
  <inkml:trace contextRef="#ctx0" brushRef="#br0" timeOffset="29446.495">12069 12355 288 0,'7'6'107'0,"3"-15"-83"0,15-13 4 0,-11 12-4 15,7-5-14-15,7-7-1 16,4 3-5-16,0-3-1 16,0 3-1-16,-1 0-2 0,1 4 1 15,3 2-1-15,1 4 2 16,-1 2-30-16,-3 4-13 15,-4 0-89 1</inkml:trace>
  <inkml:trace contextRef="#ctx0" brushRef="#br0" timeOffset="29739.198">12552 11436 296 0,'-14'-3'110'0,"7"9"-86"0,7 4 0 16,0 2-6-16,7 10-5 16,3 10 3-16,11 2-12 0,1 7-1 15,2 18-3 1,5 26 2-16,-1 6 3 0,0 0-2 0,0 6-2 15,0 10-3-15,1-1 1 16,-1-12 1-16,0-15 0 16,0-4-14-16,1-19-5 15,-1-12-92 1</inkml:trace>
  <inkml:trace contextRef="#ctx0" brushRef="#br0" timeOffset="30189.915">12922 11515 252 0,'0'12'96'0,"4"19"-75"0,-4 10 6 16,0-16-4-16,0 7-9 15,0 8 0-15,0 7-6 16,0 10 0-16,0-7-5 15,0-3-2-15,0-9 2 0,0-7 0 16,3-12 1-16,1 0-7 16,3 0 0-16,3-7 1 15,5 1 3-15,2-1-2 16,8-2-2-16,7 2 4 16,3 1 1-16,4-1 0 15,0 1-2-15,-1-4 1 16,-2 10-1-16,-1-3-3 15,-3 2 2-15,-4 1 14 0,-3 3 8 16,-8 6 7-16,-3 4 6 16,-7 2-10-1,-3 4-5-15,-8-4-8 0,-3-2-5 16,-7-1-3-16,-3-6 0 16,-5-6-2-16,-6 0-1 15,-4-10-2-15,-6-9 1 16,-8 0-45-16,0-12-20 15,11-10-94 1</inkml:trace>
  <inkml:trace contextRef="#ctx0" brushRef="#br0" timeOffset="30462.165">12880 11653 252 0,'-4'-10'96'0,"4"10"-75"0,4 0 1 16,-4 0-5-16,7-6-8 16,4 6 2-16,3-10 0 15,7 1 3-15,4-10-7 16,6-6 2-16,8-3 2 0,3-3-4 16,4-1-2-16,0 4-2 15,0 0-3-15,0 3 1 16,3 0-1-16,4-4-11 0,0 7-3 15,-7 0-33 1,-4 1-12-16,-6 2-57 16</inkml:trace>
  <inkml:trace contextRef="#ctx0" brushRef="#br0" timeOffset="30985.824">13621 12552 260 0,'-4'16'96'0,"8"-22"-75"0,6-13 6 15,-3 6-4-15,4-5-9 16,7-7 2-16,3-7-11 15,3-2-3-15,1-1-2 16,0-2 0-16,0-4 2 0,-4-3 1 16,-4-3 1-16,1-13-2 15,-4-12 1-15,-3 0 0 16,-4 0 1-16,-4 0 0 16,-3-7 0-16,-3-5-2 15,-8-4 1-15,-3 7-2 16,-4 5-1-16,-3 10 1 15,4 10 1-15,3 15-1 0,-1 10-1 16,5 6 5-16,6 22 1 16,4 6-5-16,4 22 0 15,6 19 1 1,5 18 1-16,2 7-1 0,4 7-2 16,8 5-2-16,2 26 1 15,5-7 3-15,-1-9 3 16,4-6-2-16,-4-4 0 15,0 1-3-15,-3-10-1 16,-4-9-8-16,-7-13-2 16,-3-13-27-16,-4-15-11 15,-7-12-80-15</inkml:trace>
  <inkml:trace contextRef="#ctx0" brushRef="#br0" timeOffset="31226.005">13476 11800 264 0,'-28'22'99'0,"31"-10"-77"0,12-2 4 16,-5-10-2-16,11-3-3 16,15-4 2-16,6-5-12 15,4-1-4-15,3 1-5 16,1-1-2-16,2 4 1 0,12 3-1 15,-4-1 2-15,0 7 1 0,0 0 1 16,-4 0-29 0,-3-3-12-16,-7-6-97 15</inkml:trace>
  <inkml:trace contextRef="#ctx0" brushRef="#br0" timeOffset="32038.384">15462 11232 232 0,'-31'-28'88'0,"20"19"-69"0,0-7 0 0,11 13-4 16,7 0 2-16,11 3 4 16,10 9-4-16,15 7 0 0,2 9-10 15,5 9 7-15,6 10 3 0,11 13-7 16,7-1-3-16,0-6-2 15,-6 1-1 1,-9-11 2-16,-6-5 1 16,-3 2-1-16,-8-8-1 0,-3-4-3 15,-7-6 1-15,-8-7 0 16,-6 1 3-16,-7-4 8 16,-8 0 3-16,-6 1-6 15,-8-1-2-15,-10 1-5 16,-11-4-3-16,-14 0 0 15,-14 0 1-15,-10 1-3 16,-4-1 0-16,-4 0 1 16,-7 1 0-16,1 2 0 15,6 4 0-15,15-1 0 0,10-3 0 16,14 1-16-16,11-10-6 16,10-10-33-16,7-5-13 15,15-4-72 1</inkml:trace>
  <inkml:trace contextRef="#ctx0" brushRef="#br0" timeOffset="32367.185">15258 12120 236 0,'-22'15'88'0,"19"-15"-69"0,3 0 11 16,0 0-2-16,3-6-3 15,8 6 2-15,7 0-4 16,13 6 0-16,15-2-12 16,14-4-2-16,7 6 1 0,4-3-4 15,6 6-1-15,15 1 0 16,7-1 1-16,0-3-5 15,0-6-1-15,6-3 0 16,5-3 2-16,-4-7-1 0,-4 1-1 16,0-1-19-16,4-5-8 15,-11-11-120 1</inkml:trace>
  <inkml:trace contextRef="#ctx0" brushRef="#br0" timeOffset="34065.118">17586 11192 192 0,'4'-22'74'0,"-4"22"-58"0,0-16 7 0,0 16-1 15,0-6-6-15,0-1 1 16,0-5-1-16,0-1 0 15,-4-9-8-15,4 4-3 0,-4-14-1 16,1 7 0-16,-4-6 2 16,3 6-1-16,-3-3 2 15,0-1-4-15,-7 1 0 16,4 6-3-16,-8-6-1 16,0 9 1-16,-6-3 2 15,2 6-1-15,-6 4-1 16,3 3 3-16,-3 2 0 15,7 4-1-15,-4 13-2 16,4-4 1-16,0 25-1 16,3-6 0-16,4 29 0 0,0-4 0 15,4 25 0-15,3-15 0 16,3 49 0-16,4-27 0 16,7 43 2-16,-3-21-1 15,17 24 2-15,-4-21-2 16,19 3 2-16,17 9-4 15,0-31 0-15,-1-26 1 16,-2-21 0-16,-4-22 2 16,-11-16 3-16,-7-3 7 15,15-19 2-15,-12 7-5 16,1-39-1-16,-7 8-2 16,-8-8 1-16,1 7-4 0,-14-9-2 15,-1 9 2-15,-14-9 0 16,1 9-1-16,-11 0-2 15,3 7 1-15,-10 18 1 16,3 3-1-16,-7 25-1 16,1 1-2-16,2 37 1 15,8-13 1-15,4 35 0 16,3-12 0-16,10 2 0 16,4-12-7-16,11-3 0 15,-1-6-30-15,15-19-11 16,-7-4-70-1,24-18-44-15,-10 0 71 16</inkml:trace>
  <inkml:trace contextRef="#ctx0" brushRef="#br0" timeOffset="34545.679">18168 11010 176 0,'-21'-32'66'0,"21"32"-52"0,-25-34 14 16,18 34 3-16,-3-13-3 16,-1 1 3-16,-3 9-15 15,3 0-4-15,-3 31-8 16,4-9-1-16,-1 31 1 0,4-9 0 0,0 43 0 16,3-15 0-16,8 35 0 15,-4-23 0-15,10 54 2 16,1-32-3-16,7 23 0 15,-4-29 1 1,11-6 0-16,-8-19 6 16,18-25 4-16,-6-12-1 0,13-32 2 15,-7 0-4-15,11-53-1 16,-7 9-2-16,7-53 2 16,-11 19 1-16,4-60 3 15,-11 25-5-15,-3-56-3 16,-4 40-3-16,-14-24-3 15,-3 34 3-15,-22-9 0 16,4 30 3-16,-32 20 1 0,11 13-8 16,-18 36-1-16,10 8-2 15,-2 30 2-15,6-2-4 16,7 15 2-16,4-7-22 16,14 23-8-16,3-9-29 15,15 11-11-15,-1-5-53 16</inkml:trace>
  <inkml:trace contextRef="#ctx0" brushRef="#br0" timeOffset="34821.076">18704 11511 272 0,'-14'0'104'0,"14"0"-81"0,0-18 3 0,0 18-6 16,4-10-5-16,-1 1 4 16,11-4-11-16,0-2-2 15,11-1-4-15,-4 3 1 0,11 1 0 16,-4 2-1-16,8 4-2 16,-5 0 1-16,5 0 1 15,-8-4-19-15,7 7-8 16,-7-3-27-16,8-4-10 15,-8 7-51-15</inkml:trace>
  <inkml:trace contextRef="#ctx0" brushRef="#br0" timeOffset="35400.788">19653 10913 184 0,'11'-57'71'0,"-11"57"-55"0,7-38 13 0,-7 38 4 16,0-12-13-1,0 3-1-15,-4-7-2 16,1 0-2-16,-4-6-7 16,3 0-1-16,-3 3 3 0,4 1 0 0,-4 2 4 15,3 3-1-15,-3 7 0 16,0 0-5-16,-4 12-3 15,1 0-5-15,-4 13 0 16,3-3 2 0,-7 25 1-16,4-4-1 0,0 32-2 15,4-9 3-15,3 31 0 16,0-19-1-16,10 38-2 16,1-23 1-16,6 14-1 15,1-20 2-15,6 7 1 16,-2-19 1-16,16-9 0 15,-6-10 2-15,14-31 1 16,-7-1 5-16,10-18 3 16,-7 0-2-16,4-18 0 0,-7 5-5 15,-4-31-3-15,-3 10-2 16,-8-16-3-16,-3 9 3 16,-14-3 2-16,0 9-2 15,-21 7-2-15,4 6 0 16,-22 13 1-16,7 3-3 15,-7 24 0-15,7-2-1 16,1 15 0-16,6-2 0 16,7 8 0-16,1-9-20 15,10-2-10-15,3-4-15 16,15-10-4-16,-1 4-60 16,22-23-54-1,-7 7 60-15</inkml:trace>
  <inkml:trace contextRef="#ctx0" brushRef="#br0" timeOffset="35805.543">20207 10872 236 0,'-18'53'88'0,"18"-53"-69"0,-10 85 6 0,6-70 0 0,1 17-10 16,-1-10 2-16,8 28-4 16,-1-9 2-1,11 31-8-15,-3-6-2 0,14 3 1 16,-8-10-1-16,15-2 2 16,-4-13 2-16,11-10 2 0,-7-6 3 15,7-18 4-15,-8-1 1 16,15-37 1-16,-7 12 0 15,3-43 0-15,-6 8-7 16,-8-30 0-16,-7 15-6 16,-17-37-2-16,-1 27 0 15,-27-11 1-15,2 18-8 16,-34-19 0-16,14 22-18 16,-43 0-4-16,18 13-19 15,-11 34-8-15,15 6-14 16,-11 26-7-16,10-4-52 15</inkml:trace>
  <inkml:trace contextRef="#ctx0" brushRef="#br0" timeOffset="36601.398">19068 13524 244 0,'-18'-28'93'0,"18"28"-72"0,-18-15 3 0,15 15-3 15,-4 0-2-15,0 0 3 16,0 6-10-16,0-3-4 15,0 13-5-15,3-4 2 0,1 16 1 16,3-9-2-16,3 34-1 16,-3-12 1-16,11 31 0 15,-4-15-2-15,10 31-2 16,-3-16-2-16,11 25 1 16,-7-19 1-16,14 1 2 0,-8-10-1 15,8-13-1-15,-4-9 5 16,7-16 1-16,-6-2 2 15,6-23 2-15,-7-3 4 16,0-28 3-16,-3 3 2 16,-4-31 1-16,-7 9-5 15,-3-44-1-15,-4 22-8 16,-7-31-2-16,0 19-2 16,-21-32-2-16,7 28 3 15,-22-15 0-15,8 25-1 16,-14 0 1-16,7 22-4 15,-11 9 0-15,7 7-8 16,-7 15-4-16,7 3-29 16,0 10-10-16,8 0-107 15</inkml:trace>
  <inkml:trace contextRef="#ctx0" brushRef="#br0" timeOffset="37428.606">17219 13659 192 0,'-3'-19'74'0,"-1"10"-58"0,1-4 16 0,-1 10 4 16,4 0-16-16,0 0-3 16,0 0-2-16,4 3 2 15,6 3-9-15,11 6 4 0,15 7 2 16,9 9 4-16,8 7 1 16,0 12-6-16,4 9 0 15,-1 0-6-15,8 0 1 0,6 1-3 16,-6-7 0-1,-4-6-3-15,-7-4-2 0,-4 1 1 16,-7-7-1-16,-6-3 0 16,-8-6 2-16,-7-3-1 15,-3-3 2-15,-4-4 7 16,-4-2 5-16,-3-4-1 16,-3 0 0-16,-4 1-8 15,-4 2-4-15,-3 0-4 16,-7 1 1-16,-3-1 1 15,-12 1 2-15,-6-1-1 16,-11 0 2-16,-7-5-4 16,0 5 0-16,-7-9 1 15,-10 0 2-15,-11 0-1 0,7-3 2 16,10 3-4-16,15 3 0 16,10-3-10-16,11 6-5 15,7-6-56-15,13-6-25 16,12-3-45-1</inkml:trace>
  <inkml:trace contextRef="#ctx0" brushRef="#br0" timeOffset="37816.957">17156 14691 252 0,'-15'3'96'0,"19"-12"-75"0,-4-7 3 16,0 10-2-16,7-4-5 15,4 1 1-15,6 3 2 0,8-1 2 16,10 4-12 0,11 3 3-16,11 3 3 0,3 4-4 15,3-1-2-15,8 0-5 0,13-6-4 16,4-3 2-16,1-6 0 16,-5-4-4-16,1-6 1 15,0 0 2-15,-4 1 3 16,-7 5-20-16,-11 0-7 15,-10-2-130 1</inkml:trace>
  <inkml:trace contextRef="#ctx0" brushRef="#br0" timeOffset="38808.311">13811 14365 208 0,'-10'3'79'0,"6"-6"-61"0,-3-7 6 0,4 7 0 16,3-3-9-16,3-3 2 15,4-1 3-15,4 7 2 0,3 3-11 16,14 3 0-16,7 16 2 0,8 3-3 15,10 0 0-15,0 0-4 16,-1-7 1-16,1-2-2 16,-3-4 0-16,-1-5-3 15,4-4 1-15,0-4-2 16,-4-2 2-16,-3-3 0 16,-3 2 1-16,-8-2-2 15,-7 0 1-15,-3-4-51 16,-11-9-21-16,-11 0-63 15</inkml:trace>
  <inkml:trace contextRef="#ctx0" brushRef="#br0" timeOffset="39392.798">14362 13876 236 0,'-11'-13'90'0,"11"7"-70"0,0-10-1 0,4 7-6 15,3-1-1-15,7 1 5 16,14 3 0-16,7 6-1 16,8 9-8-16,-1 13 4 0,-3 3 3 15,-4 6 4-15,-3 7 1 0,-4 0-3 16,-7-1 0-16,-3 1-7 15,-8 0-2-15,-3-1-2 16,-3-5-1-16,-4-4-6 16,0-6 1-16,0 0 0 15,0-7 2-15,3-2-3 16,1-1-2-16,3 1 2 16,4-1 0-16,-1-2-2 15,4-1 2-15,7 1-1 16,8-4 0-16,9-3 0 15,8-3 0-15,4 6 4 16,-4-2 1-16,-4 5-1 16,-7 7-2-16,0-1 1 15,-10 7 1-15,-7 0 10 0,-4 0 7 16,-7 6-8-16,-7-3-1 16,-7 4-6-16,-11-4-3 15,-10 3 0-15,-11 0 1 16,-7 13-1-16,1 3-1 15,-1-3 1-15,7-4 1 16,4 1-3-16,6-7-2 16,8 1-20-16,7-14-8 15,7-5-22-15,4-10-6 16,6-9-46 0,4-16-58-16,7-10 50 15</inkml:trace>
  <inkml:trace contextRef="#ctx0" brushRef="#br0" timeOffset="39887.732">15134 13706 232 0,'-7'-6'88'0,"4"12"-69"0,-4-6 4 16,3 3-2-16,0 7-7 0,4 9 2 16,0 12-3-16,0 13 0 15,4 9-7 1,3 10-2-16,4 0 0 0,3 18 2 16,3 13 1-16,5 3-3 0,2-3-3 15,4 1 0-15,8 8-1 16,3-12 0-16,6-16 0 15,1-15-3-15,0-23 2 16,-4-21 10-16,-6-22 5 16,-4-22 9-16,-8-16 3 15,-6-10-9-15,-8-27-3 16,-6-16-2-16,-11-1 0 16,-7-2-4-16,-11-16-3 15,-7 3-2-15,-6 16-3 16,-5 9 1-16,-3 22 1 0,-3 7 1 15,0 21 1-15,-4 10-2 16,7 6-2-16,7 13-6 16,11 5-1-1,10 4-26-15,11 4-8 0,11 2-28 16,6-3-11-16,8 13-48 16</inkml:trace>
  <inkml:trace contextRef="#ctx0" brushRef="#br0" timeOffset="40368.263">15776 14550 236 0,'4'44'90'0,"-1"-32"-70"0,4 10-1 0,-3-16-6 16,3 1-3-16,4-1 1 15,3-6 3-15,3-3 4 16,1-7-10-16,-4-5 7 0,0-7 4 16,-3-6-6-16,-1-16-2 15,1-13-6-15,-4-2-2 16,-4-4 3-16,-3-3 1 16,-7-15 1-16,-7-23 0 15,-3 1-4-15,-5-4-1 16,-2-6-3-16,-1 3-1 0,0 13 1 15,1 22 2-15,3 15 1 16,3 16 1-16,4 19-5 16,7 25 1-16,3 29 0 15,8 11 0-15,6 23 2 16,8 9 3-16,7 32-2 16,10-4 0-16,7-3 1 15,8 13 2-15,3 0-5 16,-1-4-1-16,-2-12 0 15,-4-12 0-15,-4-10 0 16,-3-12 2-16,-4-13-23 16,-7-16-8-16,-6-3-35 15,-12-15-11-15,-3-13-51 16</inkml:trace>
  <inkml:trace contextRef="#ctx0" brushRef="#br0" timeOffset="40599.437">15727 14101 264 0,'-14'16'101'0,"14"-13"-78"0,3-6 9 0,1 0 0 16,6-7-7-16,4-8 0 16,8-11-11-16,13-2-6 15,11-7-5-15,7 1-3 0,3-1 1 16,-3 19 1-16,0 7 1 15,-4 6 1-15,1 9 0 0,-4 9-35 16,-8 4-17-16,-9 0-92 16</inkml:trace>
  <inkml:trace contextRef="#ctx0" brushRef="#br0" timeOffset="41194.678">14302 15494 188 0,'-22'-19'71'0,"8"6"-55"0,0-3 11 0,7 10 3 0,4 3-16 16,3 0-2-16,0 0 1 15,7 3 3-15,3 6-8 16,8 0 4-16,7 4 4 0,13-4 3 16,19-3 1-16,10-9-7 15,7-10-3-15,7-9 3 16,18-6 2-16,14-7-2 15,0 1 0-15,17-4-7 16,11 3-2-16,-7 4-2 16,-3 2-2-16,-1 4 3 15,-10 6 0-15,-14 3 1 16,-14 4 2-16,-11 11-3 16,-10 1-2-16,-8 3 0 15,-6 0 1-15,-12 3-25 0,-6 1-10 16,-14 5-58-16,-7 7-26 15,-8 3 1 1</inkml:trace>
  <inkml:trace contextRef="#ctx0" brushRef="#br0" timeOffset="41632.473">14665 16014 256 0,'-14'0'96'0,"14"0"-75"0,7 0-5 16,-4 6-7-16,5-3-4 16,2 4 4-16,4-4 0 0,4 3 2 15,3-3-6-15,0 0 1 0,4-3 1 16,7 0-3-16,6-3-1 15,5-3-1 1,3-7 1-16,3 4 0 0,0-10 1 16,-3 7-5-16,-3-4 1 15,-8 0-88 1,-3-3-80-16,-8-2 46 16</inkml:trace>
  <inkml:trace contextRef="#ctx0" brushRef="#br0" timeOffset="42141.089">15032 15591 192 0,'-7'9'71'0,"7"-9"-55"0,3 0 2 0,1 0-3 0,6-3 9 16,5-3 8-16,2 3-2 15,11-7 0-15,-3 1-17 16,3-4 3-16,1 4 4 0,-1 3-5 15,0 2 0-15,4 4 2 16,-4 7 3-16,0 2 1 16,-3 7-1-16,-4 3-6 15,-3 3-4-15,-8 15-5 16,-3 1-4-16,-3-1 2 16,-1-5 0-16,-3 2-1 15,4-9-2-15,3-6-2 0,4-3-1 16,3-7-1-16,7-6 3 15,4-3 0-15,3 0 1 16,0 0 0-16,0 0 0 16,0 7-3-16,1 2 2 15,-1 4 1-15,-3 2 0 16,-4 4 2-16,-4 3 3 16,-3 3-4-16,-3 0-1 15,-4 3 0-15,-7 4 2 16,-3 2 1-16,-4 4 1 15,-4 3-5-15,-3 6 1 16,-4-7 2-16,-3-2 1 16,-4-3-15-16,4-7-6 15,4-6-22-15,6-3-8 16,4-7-67-16,7-12-67 16,-4-9 58-16</inkml:trace>
  <inkml:trace contextRef="#ctx0" brushRef="#br0" timeOffset="42590.943">15787 15581 232 0,'-7'-3'88'0,"0"-3"-69"0,0 3 8 0,7 3-1 15,0 0-10-15,-4 6 1 16,4 3-10-16,4 7-2 16,-1 19-3-1,8 9 3-15,3 12 1 0,11 4 0 0,3-4 1 16,7 7-6-16,4-1-1 16,3 4 0-16,1-6 2 15,-1-13 3-15,-3-6 4 16,-4-19 5-16,-7-19 1 15,0-16 3-15,-3-15 3 16,-4-7-5-16,-7-8 1 16,-7-20-6-16,-7-16-1 0,-7-5-6 15,-7 9-3-15,-7-1 0 16,-11-5 1-16,-10 9 1 16,-11 6 1-16,-7 16 0 15,4 12 0-15,10 22-5 16,7 16 1-16,11 10-2 15,10 5 0-15,8 4-38 16,6-3-18-16,15-13-100 16</inkml:trace>
  <inkml:trace contextRef="#ctx0" brushRef="#br0" timeOffset="43372.089">18927 15004 228 0,'3'0'85'0,"-3"0"-66"0,11-3 14 0,-11 3 2 15,10 0-12-15,-3 0-3 16,11 0-7-16,0 0-1 0,13 0-7 16,-6 0 1-16,24-9 4 0,-6 6-4 15,20-16-1-15,-10 3-2 16,11-9-3-16,-11 3 1 15,10-3 1-15,-10 6 1 16,0 0 1-16,-11 4-18 16,-3 2-5-16,-7 4-51 15,-15 3-19-15,-2-1-22 16</inkml:trace>
  <inkml:trace contextRef="#ctx0" brushRef="#br0" timeOffset="43658.001">19131 15550 240 0,'-17'47'90'0,"17"-47"-70"0,-4 22-5 0,4-13-8 16,0-2-5-16,0-4 1 15,4 3 10-15,-1-6 3 16,8-6-7-16,-4-4-3 0,17-2 0 16,-2-4-5-16,16-3-1 15,-6 4 2-15,10-14 1 16,-6 7-1-16,6-3-2 0,-7 0-107 16,4 6-61-1,-7-2 74 1</inkml:trace>
  <inkml:trace contextRef="#ctx0" brushRef="#br0" timeOffset="44135.941">19445 15243 176 0,'-25'25'68'0,"25"-25"-52"0,-10 6 19 15,10-6 7-15,-4 0-14 16,4 0-4-16,4-13-3 15,-1 4 1-15,8-10-12 0,-4 7 1 0,11-4 2 16,-4 7 2-16,7 2 3 16,-3 1-4-1,-1 9 2-15,1 0-5 0,-4 19 1 16,0-3-5-16,-3 16 1 16,-4-7-5-16,-4 0-2 15,1-3 0-15,-1-6 1 16,1-6-6-16,3 5 1 15,0-5 1-15,7-1 1 16,0 1-2-16,11-1 2 16,-4-2-1-16,11 6 0 15,-4-4 2-15,4 7 2 16,-8-3 1-16,1 2 3 16,-4-2-3-16,-3 6-2 0,-4-6 0 15,-7 9 1-15,0-6-1 16,-10 9 2-1,-1-3-2-15,-10 13 2 16,3-10-2-16,-13 6 2 0,6-2-4 16,-3-1 0-16,3-6-15 15,4-3-4-15,4-3-39 16,3-10-14-16,3 1-61 16</inkml:trace>
  <inkml:trace contextRef="#ctx0" brushRef="#br0" timeOffset="44556.272">19943 15177 276 0,'-15'-3'104'0,"15"3"-81"0,-14-3 1 0,14 3-5 15,-7 3-11-15,4 0 0 16,3 16-2-16,0-4 1 16,7 26-4-16,0-6 3 0,7 8 0 15,-3-5 0-15,10 12-1 16,-4-6-6-16,8-3-1 16,-4-7 9-16,7-9 5 0,-3-3 1 15,3-15 0-15,-6-1 4 16,2-19 1-16,-6 4-3 15,-11-32-1-15,0 7-4 16,-14-26-1-16,0 7-3 16,-14-7-1-16,0 13-3 15,-11 0 1-15,4 7 0 16,-22 5 1-16,11 7-5 16,-3 12 1-16,7 0-5 15,10 16 1-15,4 0-40 16,10 10-18-16,1-10-100 15</inkml:trace>
  <inkml:trace contextRef="#ctx0" brushRef="#br0" timeOffset="46028.98">23954 14622 244 0,'3'12'90'0,"-3"-12"-70"0,7 10 2 16,-7-7-6-16,4 0 0 15,-1 0 4-15,8-3-1 16,-4 0-2-16,11-6-9 15,-4 0 4-15,7-13 1 0,-4 3 0 16,5-31 2-16,-5 10-4 16,4-26 1-16,-3 9-9 15,-4-24-2-15,-3 19 1 16,-4-54 1-16,0 25-1 16,-11-56-2-16,1 34 1 15,-18-44 1-15,7 38 1 16,-18-59 1-16,7 40-2 15,-14-38-2-15,11 42 1 0,-7-4-1 16,7 28-3-16,-8 13 2 16,12 16 1-16,2 21 2 15,5 7-1-15,3 22-1 16,3 9 1-16,8 35-1 16,-1-4 4-16,11 48 2 15,-3-13 0-15,13 72-1 0,-3-25-1 16,32 79 0-1,-7-39-5-15,32 77 1 16,-18-58 0-16,14 29 2 0,-15-44-1 16,15 19-1-16,-14-35-2 15,4-25 1-15,-15-12-17 16,-3-22-5-16,-7-13-42 16,-11-25-15-16,-3-6-56 15</inkml:trace>
  <inkml:trace contextRef="#ctx0" brushRef="#br0" timeOffset="46315.57">23601 13396 232 0,'-46'22'88'0,"46"-22"-69"0,-4 3 6 0,4-3-2 15,11 0 7-15,0 0 6 16,20-9 0-16,-6-1 1 16,17-9-20-16,-6 4-1 0,20-7-2 15,-10 3-5-15,28 3-3 16,-10 1-3-16,6 15 0 16,-13-4-2-16,10-2 2 15,-14 6-31-15,17-3-11 16,-13-3-18-16,13-4-7 15,-13 4-64 1</inkml:trace>
  <inkml:trace contextRef="#ctx0" brushRef="#br0" timeOffset="46901.898">25174 12480 228 0,'0'-6'85'0,"0"6"-66"0,-3-3 16 0,3 3 6 16,0 0-9-16,0 0 1 15,0 0-12-15,0 0-3 16,-4 16-10-16,1-7 4 0,-1 25 1 16,1-8 0-16,-12 39 2 15,5-5-6-15,-11 34-1 16,3-22 0-16,-10 44 0 15,7-25-4-15,-4 13-3 16,7-20 0-16,4-2-1 16,0-16 0-16,18-4 0 0,-4-12-5 15,21-15 1-15,-4-1 6 16,19-18 6-16,-8 0 0 16,14-16 3-16,-10 0-2 15,25-16 0-15,-15 4-1 16,28-17 0-16,-13 4-4 15,13-3-1-15,-13 3-1 16,10-3 1-16,-14 9-4 16,7-3 0-16,-11 6-21 15,-3-2-8-15,-7 5-9 16,-7-3-2-16,-4 4-8 16,-11-1-4-16,-2 4-81 15</inkml:trace>
  <inkml:trace contextRef="#ctx0" brushRef="#br0" timeOffset="47182.876">25030 13973 280 0,'-22'28'104'0,"22"-28"-81"0,11 19 12 0,-11-16-2 15,14 6-5-15,-3 1 3 0,17 2-6 16,-3-2-1 0,13-7-13-16,-6 6-2 0,39-12-2 15,-18-3-1-15,35-13-1 0,-18 3-3 16,36-31-2-16,-21 13 1 16,35-19 1-16,-28 12-23 15,31-9-11-15,-28 9-34 16,25-19-16-16,-25 13-55 15</inkml:trace>
  <inkml:trace contextRef="#ctx0" brushRef="#br0" timeOffset="48161.124">26885 12603 148 0,'-17'-54'55'0,"17"54"-43"0,-18-88 16 0,14 76 7 16,-3-23-8-16,0 10-3 16,-7-9 3-16,4 6 3 15,-12-7-16-15,5 7 3 0,-8 6 3 0,4 3-2 16,-7 16 1-16,3 0-10 16,-3 28-3-16,3-6-2 15,4 50 0-15,3-19-2 16,15 63-2-16,-1-28 1 15,18 37-1-15,-3-28 0 16,21 47 0-16,-8-31 0 16,29-4 0-16,-10-12-3 15,31-28 0-15,-14-12 8 16,24-39 4-16,-17-2 13 16,32-51 6-16,-21 10-3 15,6-54-1-15,-17 17-7 16,0-45-2-16,-14 25-9 15,-17-43-2-15,-8 27 0 16,-35-18 2-16,0 25-3 0,-50-41 0 16,11 35-3-16,-56-19-3 15,25 28-9-15,-33 6-5 16,26 26 0-16,-8 24 0 16,18 4-28-16,0 40-10 15,14-3-98 1</inkml:trace>
  <inkml:trace contextRef="#ctx0" brushRef="#br0" timeOffset="49947.507">22920 13060 116 0,'-42'-106'44'0,"42"106"-35"0,-39-126-2 16,32 108-1-16,-14-30 8 16,7 8 6-16,-18-42-8 15,7 16-2-15,-14-15 9 16,4 12 7-16,0-13-13 15,6 13 8-15,5 13 6 0,6 9-2 16,4 16 3-16,3 2-5 16,11 48 0-16,0-9-6 0,22 80-2 15,-5-17-7-15,29 99 0 16,-11-43-5 0,29 131 0-16,-22-69-3 0,25 132-1 15,-21-97 3-15,28 78 3 16,14 16-4-16,-31-113-1 15,-15-54 0-15,11 26 0 16,4 6 0-16,-8-41 0 16,-7-28 0-16,-3-28 0 15,-4-19-3-15,4-19 2 16,0-12 1-16,7-13 2 16,3-12 3-16,1-13 2 0,6-10-1 15,11 1-1-15,25-10-6 16,17-12-1-16,8-4 3 15,31-6 1-15,10-3-3 16,33 0-1-16,7-3 1 16,34-3 2-16,8-6 0 15,71-29 2-15,-4-6 0 16,-18 7 3-16,11 2-1 16,-22 10 2-16,1-6 0 15,-18 2 1-15,0-2-2 16,-21 12-1-16,-3 7-1 15,-29 11 0-15,3 11-2 16,-20 2-2-16,-29 1 3 16,-17-4 0-16,-8-9-1 0,-20-22 1 15,-26-19 0-15,-20-2 3 16,-18-8-1-16,-21-27 0 16,-22-7-3-16,-27-9 1 15,-33-44-2-15,-13 0-1 16,-15-44 1-16,-31-12-1 15,-18-23 0-15,7-12 0 16,0 26 0-16,0-14 2 16,14 45-1-16,18 34 2 15,14 25-2-15,10 25-1 16,8 28 1-16,3 20-1 16,-3 24 2-16,-4 10 1 15,-7 18-1-15,-4 7 1 16,0 6-2-16,-6 0-1 0,-22 9 1 15,-14 4-1-15,-10 0-3 16,-29 2 2-16,-17 7 1 16,-40 0 0-16,-16 7 0 15,-50 11 0-15,-32 20-3 16,-18 34 0-16,-17 16 2 16,-25 28 2-16,-18 50 0 15,1 22-1-15,21 35-4 16,13 9 0-16,22 0-27 15,50-31-11-15,31-29-120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2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8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7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5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8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6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2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9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7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3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4.4 Using the Properties Together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21198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	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1" cap="all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Students will be able to apply inverse operations in order to solve and graph inequalities.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796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630755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630755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0981DAB-1F52-4568-A5C7-87DA201D3B4D}"/>
                  </a:ext>
                </a:extLst>
              </p14:cNvPr>
              <p14:cNvContentPartPr/>
              <p14:nvPr/>
            </p14:nvContentPartPr>
            <p14:xfrm>
              <a:off x="3773160" y="1476720"/>
              <a:ext cx="5110920" cy="4130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0981DAB-1F52-4568-A5C7-87DA201D3B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63800" y="1467360"/>
                <a:ext cx="5129640" cy="414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589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757AF36-BACD-4070-B366-1D512F05FDD1}"/>
                  </a:ext>
                </a:extLst>
              </p14:cNvPr>
              <p14:cNvContentPartPr/>
              <p14:nvPr/>
            </p14:nvContentPartPr>
            <p14:xfrm>
              <a:off x="3621960" y="1915920"/>
              <a:ext cx="4911480" cy="3849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757AF36-BACD-4070-B366-1D512F05FD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2600" y="1906560"/>
                <a:ext cx="4930200" cy="386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308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3015" y="6824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211245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211245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DE1A362-7744-47BA-B71F-C13F7F020ADA}"/>
                  </a:ext>
                </a:extLst>
              </p14:cNvPr>
              <p14:cNvContentPartPr/>
              <p14:nvPr/>
            </p14:nvContentPartPr>
            <p14:xfrm>
              <a:off x="3610440" y="190080"/>
              <a:ext cx="4430160" cy="5511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DE1A362-7744-47BA-B71F-C13F7F020A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1080" y="180720"/>
                <a:ext cx="4448880" cy="553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819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4934" y="11961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E358F83-2F41-45D6-B2C0-BE2A8D60649E}"/>
                  </a:ext>
                </a:extLst>
              </p14:cNvPr>
              <p14:cNvContentPartPr/>
              <p14:nvPr/>
            </p14:nvContentPartPr>
            <p14:xfrm>
              <a:off x="2615040" y="265680"/>
              <a:ext cx="9036360" cy="5620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E358F83-2F41-45D6-B2C0-BE2A8D60649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05680" y="256320"/>
                <a:ext cx="9055080" cy="563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728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4113" y="83656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041E19B-09F9-43AF-BF07-125565C3C427}"/>
                  </a:ext>
                </a:extLst>
              </p14:cNvPr>
              <p14:cNvContentPartPr/>
              <p14:nvPr/>
            </p14:nvContentPartPr>
            <p14:xfrm>
              <a:off x="3540600" y="344520"/>
              <a:ext cx="5013360" cy="4480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041E19B-09F9-43AF-BF07-125565C3C4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1240" y="335160"/>
                <a:ext cx="5032080" cy="449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8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1919" y="37423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180423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180423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0DEE695-9F6F-4F01-92A3-B74269FA9F7E}"/>
                  </a:ext>
                </a:extLst>
              </p14:cNvPr>
              <p14:cNvContentPartPr/>
              <p14:nvPr/>
            </p14:nvContentPartPr>
            <p14:xfrm>
              <a:off x="3585240" y="228240"/>
              <a:ext cx="6017760" cy="5730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0DEE695-9F6F-4F01-92A3-B74269FA9F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75880" y="218880"/>
                <a:ext cx="6036480" cy="574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721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4387" y="42559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)≥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19FD0C-D0DA-41C3-A353-EE6DCA27135D}"/>
                  </a:ext>
                </a:extLst>
              </p14:cNvPr>
              <p14:cNvContentPartPr/>
              <p14:nvPr/>
            </p14:nvContentPartPr>
            <p14:xfrm>
              <a:off x="2053440" y="174240"/>
              <a:ext cx="8542440" cy="5733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19FD0C-D0DA-41C3-A353-EE6DCA2713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44080" y="164880"/>
                <a:ext cx="8561160" cy="575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57014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997</TotalTime>
  <Words>106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4.4 Using the Properties Together</vt:lpstr>
      <vt:lpstr>Objective  </vt:lpstr>
      <vt:lpstr>Ex. 1)</vt:lpstr>
      <vt:lpstr>Ex. 2)</vt:lpstr>
      <vt:lpstr>Ex. 3)</vt:lpstr>
      <vt:lpstr>Ex. 4)</vt:lpstr>
      <vt:lpstr>Ex. 5)</vt:lpstr>
      <vt:lpstr>Ex. 6)</vt:lpstr>
      <vt:lpstr>Ex.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Using the properties together</dc:title>
  <dc:creator>Michael Kuniega</dc:creator>
  <cp:lastModifiedBy>Michael Kuniega</cp:lastModifiedBy>
  <cp:revision>4</cp:revision>
  <dcterms:created xsi:type="dcterms:W3CDTF">2017-03-04T23:10:35Z</dcterms:created>
  <dcterms:modified xsi:type="dcterms:W3CDTF">2019-12-29T22:13:25Z</dcterms:modified>
</cp:coreProperties>
</file>